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5" r:id="rId2"/>
    <p:sldId id="328" r:id="rId3"/>
    <p:sldId id="312" r:id="rId4"/>
    <p:sldId id="332" r:id="rId5"/>
    <p:sldId id="321" r:id="rId6"/>
    <p:sldId id="315" r:id="rId7"/>
    <p:sldId id="327" r:id="rId8"/>
    <p:sldId id="336" r:id="rId9"/>
    <p:sldId id="333" r:id="rId10"/>
    <p:sldId id="335" r:id="rId11"/>
    <p:sldId id="337" r:id="rId12"/>
    <p:sldId id="326" r:id="rId13"/>
  </p:sldIdLst>
  <p:sldSz cx="12188825" cy="6858000"/>
  <p:notesSz cx="6858000" cy="9144000"/>
  <p:custDataLst>
    <p:tags r:id="rId1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361" autoAdjust="0"/>
  </p:normalViewPr>
  <p:slideViewPr>
    <p:cSldViewPr showGuides="1">
      <p:cViewPr varScale="1">
        <p:scale>
          <a:sx n="63" d="100"/>
          <a:sy n="63" d="100"/>
        </p:scale>
        <p:origin x="804" y="4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B986F71-3126-4196-BD30-74AEDC39A1CA}">
      <dgm:prSet phldrT="[Text]"/>
      <dgm:spPr/>
      <dgm:t>
        <a:bodyPr/>
        <a:lstStyle/>
        <a:p>
          <a:r>
            <a:rPr lang="en-US" smtClean="0"/>
            <a:t>Why Study Churn?</a:t>
          </a:r>
          <a:endParaRPr lang="en-US" dirty="0"/>
        </a:p>
      </dgm:t>
    </dgm:pt>
    <dgm:pt modelId="{9B3CE34A-9B3E-4D5F-94E0-DFBB94FF5A03}" type="parTrans" cxnId="{1423FC72-83C7-4510-8021-28EAEA493E68}">
      <dgm:prSet/>
      <dgm:spPr/>
      <dgm:t>
        <a:bodyPr/>
        <a:lstStyle/>
        <a:p>
          <a:endParaRPr lang="en-US"/>
        </a:p>
      </dgm:t>
    </dgm:pt>
    <dgm:pt modelId="{D0B150DF-3AA4-454C-8652-25880449C422}" type="sibTrans" cxnId="{1423FC72-83C7-4510-8021-28EAEA493E68}">
      <dgm:prSet/>
      <dgm:spPr/>
      <dgm:t>
        <a:bodyPr/>
        <a:lstStyle/>
        <a:p>
          <a:endParaRPr lang="en-US"/>
        </a:p>
      </dgm:t>
    </dgm:pt>
    <dgm:pt modelId="{AB2E8498-CC81-452F-A895-08F3845AA347}">
      <dgm:prSet phldrT="[Text]" custT="1"/>
      <dgm:spPr/>
      <dgm:t>
        <a:bodyPr/>
        <a:lstStyle/>
        <a:p>
          <a:r>
            <a:rPr lang="en-US" sz="2400" smtClean="0"/>
            <a:t>Churn is a business problem for telco and other industries.</a:t>
          </a:r>
          <a:endParaRPr lang="en-US" sz="2400" dirty="0"/>
        </a:p>
      </dgm:t>
    </dgm:pt>
    <dgm:pt modelId="{4C65E2C8-0CBB-4D8C-AD60-6B0105C62B84}" type="parTrans" cxnId="{2D5B3E3B-3EE5-4072-933E-27DF5400591C}">
      <dgm:prSet/>
      <dgm:spPr/>
      <dgm:t>
        <a:bodyPr/>
        <a:lstStyle/>
        <a:p>
          <a:endParaRPr lang="en-US"/>
        </a:p>
      </dgm:t>
    </dgm:pt>
    <dgm:pt modelId="{9A1F3304-AA9E-4FBC-89BA-9095C80E47C9}" type="sibTrans" cxnId="{2D5B3E3B-3EE5-4072-933E-27DF5400591C}">
      <dgm:prSet/>
      <dgm:spPr/>
      <dgm:t>
        <a:bodyPr/>
        <a:lstStyle/>
        <a:p>
          <a:endParaRPr lang="en-US"/>
        </a:p>
      </dgm:t>
    </dgm:pt>
    <dgm:pt modelId="{F6D27D1B-CDCB-481F-B8FA-AB31B2A119DE}">
      <dgm:prSet phldrT="[Text]"/>
      <dgm:spPr/>
      <dgm:t>
        <a:bodyPr/>
        <a:lstStyle/>
        <a:p>
          <a:r>
            <a:rPr lang="en-US" smtClean="0"/>
            <a:t>Churn Factors</a:t>
          </a:r>
          <a:endParaRPr lang="en-US" dirty="0"/>
        </a:p>
      </dgm:t>
    </dgm:pt>
    <dgm:pt modelId="{8A7BF306-8E53-4B16-9E7E-A79AE3DF6BE2}" type="parTrans" cxnId="{A63D53AC-541A-4D09-9620-8B1C8D7B91DE}">
      <dgm:prSet/>
      <dgm:spPr/>
      <dgm:t>
        <a:bodyPr/>
        <a:lstStyle/>
        <a:p>
          <a:endParaRPr lang="en-US"/>
        </a:p>
      </dgm:t>
    </dgm:pt>
    <dgm:pt modelId="{7AEB6639-3258-49E8-8B1F-B4A9C61922BE}" type="sibTrans" cxnId="{A63D53AC-541A-4D09-9620-8B1C8D7B91DE}">
      <dgm:prSet/>
      <dgm:spPr/>
      <dgm:t>
        <a:bodyPr/>
        <a:lstStyle/>
        <a:p>
          <a:endParaRPr lang="en-US"/>
        </a:p>
      </dgm:t>
    </dgm:pt>
    <dgm:pt modelId="{0B00F5A8-A0EF-4111-9D86-004317B4F49E}">
      <dgm:prSet phldrT="[Text]" custT="1"/>
      <dgm:spPr/>
      <dgm:t>
        <a:bodyPr/>
        <a:lstStyle/>
        <a:p>
          <a:r>
            <a:rPr lang="en-US" sz="2400" smtClean="0"/>
            <a:t>What makes a customer leave? Dissatisfaction of some kind.</a:t>
          </a:r>
          <a:endParaRPr lang="en-US" sz="2400" dirty="0"/>
        </a:p>
      </dgm:t>
    </dgm:pt>
    <dgm:pt modelId="{EC916B99-8D26-4265-B7BE-BB461C68DA5C}" type="parTrans" cxnId="{86F910E7-C9D0-48E5-A3A3-C70127E96FC1}">
      <dgm:prSet/>
      <dgm:spPr/>
      <dgm:t>
        <a:bodyPr/>
        <a:lstStyle/>
        <a:p>
          <a:endParaRPr lang="en-US"/>
        </a:p>
      </dgm:t>
    </dgm:pt>
    <dgm:pt modelId="{CE48C676-980A-4BAC-A3C8-9ABC315DAE51}" type="sibTrans" cxnId="{86F910E7-C9D0-48E5-A3A3-C70127E96FC1}">
      <dgm:prSet/>
      <dgm:spPr/>
      <dgm:t>
        <a:bodyPr/>
        <a:lstStyle/>
        <a:p>
          <a:endParaRPr lang="en-US"/>
        </a:p>
      </dgm:t>
    </dgm:pt>
    <dgm:pt modelId="{58828492-5CEF-4AFE-95CB-5D7E6A18158B}">
      <dgm:prSet phldrT="[Text]"/>
      <dgm:spPr/>
      <dgm:t>
        <a:bodyPr/>
        <a:lstStyle/>
        <a:p>
          <a:r>
            <a:rPr lang="en-US" smtClean="0"/>
            <a:t>Purpose of Project</a:t>
          </a:r>
          <a:endParaRPr lang="en-US" dirty="0"/>
        </a:p>
      </dgm:t>
    </dgm:pt>
    <dgm:pt modelId="{F664BA43-1B81-496F-A04E-CE4B4A525697}" type="parTrans" cxnId="{ECE9152A-59A8-4A3A-9D34-DB38A074F636}">
      <dgm:prSet/>
      <dgm:spPr/>
      <dgm:t>
        <a:bodyPr/>
        <a:lstStyle/>
        <a:p>
          <a:endParaRPr lang="en-US"/>
        </a:p>
      </dgm:t>
    </dgm:pt>
    <dgm:pt modelId="{2D386477-EC66-449A-8D41-5F8A212C3D8E}" type="sibTrans" cxnId="{ECE9152A-59A8-4A3A-9D34-DB38A074F636}">
      <dgm:prSet/>
      <dgm:spPr/>
      <dgm:t>
        <a:bodyPr/>
        <a:lstStyle/>
        <a:p>
          <a:endParaRPr lang="en-US"/>
        </a:p>
      </dgm:t>
    </dgm:pt>
    <dgm:pt modelId="{68838C34-4D02-49F8-ADD7-BFA90D87B7EA}">
      <dgm:prSet phldrT="[Text]"/>
      <dgm:spPr/>
      <dgm:t>
        <a:bodyPr/>
        <a:lstStyle/>
        <a:p>
          <a:r>
            <a:rPr lang="en-US" b="1" smtClean="0"/>
            <a:t>We will identify the characteristics of a dissatisfied customer, and use found insights to incentivize loyalty.</a:t>
          </a:r>
          <a:endParaRPr lang="en-US" b="1" dirty="0"/>
        </a:p>
      </dgm:t>
    </dgm:pt>
    <dgm:pt modelId="{F2AD00AD-6A23-4C89-A107-68EF5D1F0B94}" type="parTrans" cxnId="{4143D757-8617-4C89-8322-E3B29A1874AF}">
      <dgm:prSet/>
      <dgm:spPr/>
      <dgm:t>
        <a:bodyPr/>
        <a:lstStyle/>
        <a:p>
          <a:endParaRPr lang="en-US"/>
        </a:p>
      </dgm:t>
    </dgm:pt>
    <dgm:pt modelId="{FFC4FCE7-6F2F-4F91-A74A-7C4C32A81657}" type="sibTrans" cxnId="{4143D757-8617-4C89-8322-E3B29A1874AF}">
      <dgm:prSet/>
      <dgm:spPr/>
      <dgm:t>
        <a:bodyPr/>
        <a:lstStyle/>
        <a:p>
          <a:endParaRPr lang="en-US"/>
        </a:p>
      </dgm:t>
    </dgm:pt>
    <dgm:pt modelId="{6194C28D-73C4-4BC1-B465-DCD19B188727}">
      <dgm:prSet phldrT="[Text]"/>
      <dgm:spPr/>
      <dgm:t>
        <a:bodyPr/>
        <a:lstStyle/>
        <a:p>
          <a:endParaRPr lang="en-US" b="1" dirty="0"/>
        </a:p>
      </dgm:t>
    </dgm:pt>
    <dgm:pt modelId="{89779775-140C-4C76-A700-F32A3EE2DC30}" type="parTrans" cxnId="{35E88EB9-4F51-4C7B-9D68-7D6AFD3938FA}">
      <dgm:prSet/>
      <dgm:spPr/>
      <dgm:t>
        <a:bodyPr/>
        <a:lstStyle/>
        <a:p>
          <a:endParaRPr lang="en-US"/>
        </a:p>
      </dgm:t>
    </dgm:pt>
    <dgm:pt modelId="{8DAD9E74-9F7E-4CD5-8297-87ECDA2CB9EA}" type="sibTrans" cxnId="{35E88EB9-4F51-4C7B-9D68-7D6AFD3938FA}">
      <dgm:prSet/>
      <dgm:spPr/>
      <dgm:t>
        <a:bodyPr/>
        <a:lstStyle/>
        <a:p>
          <a:endParaRPr lang="en-US"/>
        </a:p>
      </dgm:t>
    </dgm:pt>
    <dgm:pt modelId="{145F09B1-193E-41E4-8066-67CE2115E496}">
      <dgm:prSet phldrT="[Text]" custT="1"/>
      <dgm:spPr/>
      <dgm:t>
        <a:bodyPr/>
        <a:lstStyle/>
        <a:p>
          <a:r>
            <a:rPr lang="en-US" sz="2400" smtClean="0"/>
            <a:t>Customer churn has a significant effect on the bottom line.</a:t>
          </a:r>
          <a:endParaRPr lang="en-US" sz="2400" dirty="0"/>
        </a:p>
      </dgm:t>
    </dgm:pt>
    <dgm:pt modelId="{A5B9EB20-AFA0-4449-8A8A-1B38EC08B7F0}" type="parTrans" cxnId="{B29573AC-9CFD-42DE-8E06-7F1A682332E9}">
      <dgm:prSet/>
      <dgm:spPr/>
    </dgm:pt>
    <dgm:pt modelId="{92606A64-ADF5-4988-81F2-EE9E253041E7}" type="sibTrans" cxnId="{B29573AC-9CFD-42DE-8E06-7F1A682332E9}">
      <dgm:prSet/>
      <dgm:spPr/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6CFF54-5C8F-47F9-BFD8-D9AF3EADDA3E}" type="pres">
      <dgm:prSet presAssocID="{0E9DE493-19D7-4EC9-97C9-5F26233F1106}" presName="tSp" presStyleCnt="0"/>
      <dgm:spPr/>
      <dgm:t>
        <a:bodyPr/>
        <a:lstStyle/>
        <a:p>
          <a:endParaRPr lang="en-US"/>
        </a:p>
      </dgm:t>
    </dgm:pt>
    <dgm:pt modelId="{13688FBD-4079-41FE-A6A2-B5B0F293E6BF}" type="pres">
      <dgm:prSet presAssocID="{0E9DE493-19D7-4EC9-97C9-5F26233F1106}" presName="bSp" presStyleCnt="0"/>
      <dgm:spPr/>
      <dgm:t>
        <a:bodyPr/>
        <a:lstStyle/>
        <a:p>
          <a:endParaRPr lang="en-US"/>
        </a:p>
      </dgm:t>
    </dgm:pt>
    <dgm:pt modelId="{224851B6-C14D-49DE-883B-A13003DA4601}" type="pres">
      <dgm:prSet presAssocID="{0E9DE493-19D7-4EC9-97C9-5F26233F1106}" presName="process" presStyleCnt="0"/>
      <dgm:spPr/>
      <dgm:t>
        <a:bodyPr/>
        <a:lstStyle/>
        <a:p>
          <a:endParaRPr lang="en-US"/>
        </a:p>
      </dgm:t>
    </dgm:pt>
    <dgm:pt modelId="{1439717B-283C-48FF-AF62-1990F52B6512}" type="pres">
      <dgm:prSet presAssocID="{FB986F71-3126-4196-BD30-74AEDC39A1CA}" presName="composite1" presStyleCnt="0"/>
      <dgm:spPr/>
      <dgm:t>
        <a:bodyPr/>
        <a:lstStyle/>
        <a:p>
          <a:endParaRPr lang="en-US"/>
        </a:p>
      </dgm:t>
    </dgm:pt>
    <dgm:pt modelId="{BCCE6711-D1D8-4B2C-917E-41AB5A6114A8}" type="pres">
      <dgm:prSet presAssocID="{FB986F71-3126-4196-BD30-74AEDC39A1CA}" presName="dummyNode1" presStyleLbl="node1" presStyleIdx="0" presStyleCnt="3"/>
      <dgm:spPr/>
      <dgm:t>
        <a:bodyPr/>
        <a:lstStyle/>
        <a:p>
          <a:endParaRPr lang="en-US"/>
        </a:p>
      </dgm:t>
    </dgm:pt>
    <dgm:pt modelId="{96015622-8A46-45CF-A72A-2856B699B374}" type="pres">
      <dgm:prSet presAssocID="{FB986F71-3126-4196-BD30-74AEDC39A1CA}" presName="childNode1" presStyleLbl="bgAcc1" presStyleIdx="0" presStyleCnt="3" custScaleX="158514" custScaleY="219041" custLinFactNeighborX="-1483" custLinFactNeighborY="86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8C6CF4-EDEB-4539-A36D-E0355B626199}" type="pres">
      <dgm:prSet presAssocID="{FB986F71-3126-4196-BD30-74AEDC39A1CA}" presName="parentNode1" presStyleLbl="node1" presStyleIdx="0" presStyleCnt="3" custScaleX="126726" custScaleY="166545" custLinFactNeighborX="-5627" custLinFactNeighborY="2120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CD5E9-9E94-4534-BAB4-3DB8EB44E7D0}" type="pres">
      <dgm:prSet presAssocID="{FB986F71-3126-4196-BD30-74AEDC39A1CA}" presName="connSite1" presStyleCnt="0"/>
      <dgm:spPr/>
      <dgm:t>
        <a:bodyPr/>
        <a:lstStyle/>
        <a:p>
          <a:endParaRPr lang="en-US"/>
        </a:p>
      </dgm:t>
    </dgm:pt>
    <dgm:pt modelId="{6A63D16E-EEE6-4267-97EA-5AD7D2BC4E84}" type="pres">
      <dgm:prSet presAssocID="{D0B150DF-3AA4-454C-8652-25880449C422}" presName="Name9" presStyleLbl="sibTrans2D1" presStyleIdx="0" presStyleCnt="2"/>
      <dgm:spPr/>
      <dgm:t>
        <a:bodyPr/>
        <a:lstStyle/>
        <a:p>
          <a:endParaRPr lang="en-US"/>
        </a:p>
      </dgm:t>
    </dgm:pt>
    <dgm:pt modelId="{59BAED1E-A4FE-4FA3-8716-57917AF47F38}" type="pres">
      <dgm:prSet presAssocID="{F6D27D1B-CDCB-481F-B8FA-AB31B2A119DE}" presName="composite2" presStyleCnt="0"/>
      <dgm:spPr/>
      <dgm:t>
        <a:bodyPr/>
        <a:lstStyle/>
        <a:p>
          <a:endParaRPr lang="en-US"/>
        </a:p>
      </dgm:t>
    </dgm:pt>
    <dgm:pt modelId="{5C833856-7FAF-4B27-932C-67C7D08339F2}" type="pres">
      <dgm:prSet presAssocID="{F6D27D1B-CDCB-481F-B8FA-AB31B2A119DE}" presName="dummyNode2" presStyleLbl="node1" presStyleIdx="0" presStyleCnt="3"/>
      <dgm:spPr/>
      <dgm:t>
        <a:bodyPr/>
        <a:lstStyle/>
        <a:p>
          <a:endParaRPr lang="en-US"/>
        </a:p>
      </dgm:t>
    </dgm:pt>
    <dgm:pt modelId="{E83793B4-2C5C-4D90-82FA-E5EE4745664D}" type="pres">
      <dgm:prSet presAssocID="{F6D27D1B-CDCB-481F-B8FA-AB31B2A119DE}" presName="childNode2" presStyleLbl="bgAcc1" presStyleIdx="1" presStyleCnt="3" custScaleX="145257" custScaleY="219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29D1FDE-4DD7-4FA5-8C70-0C747477B66C}" type="pres">
      <dgm:prSet presAssocID="{F6D27D1B-CDCB-481F-B8FA-AB31B2A119DE}" presName="parentNode2" presStyleLbl="node1" presStyleIdx="1" presStyleCnt="3" custScaleX="126726" custScaleY="161024" custLinFactNeighborX="-6099" custLinFactNeighborY="-9644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2556EF6-41FF-46C6-8829-911BFA533FFE}" type="pres">
      <dgm:prSet presAssocID="{F6D27D1B-CDCB-481F-B8FA-AB31B2A119DE}" presName="connSite2" presStyleCnt="0"/>
      <dgm:spPr/>
      <dgm:t>
        <a:bodyPr/>
        <a:lstStyle/>
        <a:p>
          <a:endParaRPr lang="en-US"/>
        </a:p>
      </dgm:t>
    </dgm:pt>
    <dgm:pt modelId="{DC2A0ADB-DCE3-4BF4-9952-0394865777AC}" type="pres">
      <dgm:prSet presAssocID="{7AEB6639-3258-49E8-8B1F-B4A9C61922BE}" presName="Name18" presStyleLbl="sibTrans2D1" presStyleIdx="1" presStyleCnt="2"/>
      <dgm:spPr/>
      <dgm:t>
        <a:bodyPr/>
        <a:lstStyle/>
        <a:p>
          <a:endParaRPr lang="en-US"/>
        </a:p>
      </dgm:t>
    </dgm:pt>
    <dgm:pt modelId="{A874A3A3-A340-4ABC-99B5-7529D4415335}" type="pres">
      <dgm:prSet presAssocID="{58828492-5CEF-4AFE-95CB-5D7E6A18158B}" presName="composite1" presStyleCnt="0"/>
      <dgm:spPr/>
      <dgm:t>
        <a:bodyPr/>
        <a:lstStyle/>
        <a:p>
          <a:endParaRPr lang="en-US"/>
        </a:p>
      </dgm:t>
    </dgm:pt>
    <dgm:pt modelId="{14032C0B-60AE-432B-A713-F993D1C4BA8F}" type="pres">
      <dgm:prSet presAssocID="{58828492-5CEF-4AFE-95CB-5D7E6A18158B}" presName="dummyNode1" presStyleLbl="node1" presStyleIdx="1" presStyleCnt="3"/>
      <dgm:spPr/>
      <dgm:t>
        <a:bodyPr/>
        <a:lstStyle/>
        <a:p>
          <a:endParaRPr lang="en-US"/>
        </a:p>
      </dgm:t>
    </dgm:pt>
    <dgm:pt modelId="{69C28D3B-E083-42DF-9EA0-916CA12125A9}" type="pres">
      <dgm:prSet presAssocID="{58828492-5CEF-4AFE-95CB-5D7E6A18158B}" presName="childNode1" presStyleLbl="bgAcc1" presStyleIdx="2" presStyleCnt="3" custScaleX="146170" custScaleY="2257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7F5837-10E2-4FFC-A492-DB8A19EF48CA}" type="pres">
      <dgm:prSet presAssocID="{58828492-5CEF-4AFE-95CB-5D7E6A18158B}" presName="parentNode1" presStyleLbl="node1" presStyleIdx="2" presStyleCnt="3" custScaleX="126726" custScaleY="166545" custLinFactNeighborX="4853" custLinFactNeighborY="5962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6A154D-27BB-4CCE-9250-BCDD2CD5C383}" type="pres">
      <dgm:prSet presAssocID="{58828492-5CEF-4AFE-95CB-5D7E6A18158B}" presName="connSite1" presStyleCnt="0"/>
      <dgm:spPr/>
      <dgm:t>
        <a:bodyPr/>
        <a:lstStyle/>
        <a:p>
          <a:endParaRPr lang="en-US"/>
        </a:p>
      </dgm:t>
    </dgm:pt>
  </dgm:ptLst>
  <dgm:cxnLst>
    <dgm:cxn modelId="{8EF74AC5-0CCF-4F70-9E34-854DA9BE7F7E}" type="presOf" srcId="{6194C28D-73C4-4BC1-B465-DCD19B188727}" destId="{843715D2-C2C2-41EB-BDA3-21230FBA46DB}" srcOrd="1" destOrd="0" presId="urn:microsoft.com/office/officeart/2005/8/layout/hProcess4"/>
    <dgm:cxn modelId="{4E74EABF-20DE-46D5-9BE9-0F84CEAF66AB}" type="presOf" srcId="{D0B150DF-3AA4-454C-8652-25880449C422}" destId="{6A63D16E-EEE6-4267-97EA-5AD7D2BC4E84}" srcOrd="0" destOrd="0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550EC38B-566A-4081-A7BE-0E49BE02764D}" type="presOf" srcId="{AB2E8498-CC81-452F-A895-08F3845AA347}" destId="{BFE859F2-A9E8-4F95-9161-8EC68F2D30C4}" srcOrd="1" destOrd="0" presId="urn:microsoft.com/office/officeart/2005/8/layout/hProcess4"/>
    <dgm:cxn modelId="{A507C8D3-A0BB-44E4-82F7-15D18D34238D}" type="presOf" srcId="{68838C34-4D02-49F8-ADD7-BFA90D87B7EA}" destId="{843715D2-C2C2-41EB-BDA3-21230FBA46DB}" srcOrd="1" destOrd="1" presId="urn:microsoft.com/office/officeart/2005/8/layout/hProcess4"/>
    <dgm:cxn modelId="{241A4F42-3815-4A3A-A31B-C5E11FFB5E6D}" type="presOf" srcId="{FB986F71-3126-4196-BD30-74AEDC39A1CA}" destId="{E18C6CF4-EDEB-4539-A36D-E0355B626199}" srcOrd="0" destOrd="0" presId="urn:microsoft.com/office/officeart/2005/8/layout/hProcess4"/>
    <dgm:cxn modelId="{402F9D43-6A91-4B87-83A0-426BC9CD76A6}" type="presOf" srcId="{0B00F5A8-A0EF-4111-9D86-004317B4F49E}" destId="{67FFE978-6FBE-4424-80BE-B9E4B4DD0695}" srcOrd="1" destOrd="0" presId="urn:microsoft.com/office/officeart/2005/8/layout/hProcess4"/>
    <dgm:cxn modelId="{FA45DADE-266F-4B82-B02F-D2732D8D9F51}" type="presOf" srcId="{58828492-5CEF-4AFE-95CB-5D7E6A18158B}" destId="{047F5837-10E2-4FFC-A492-DB8A19EF48CA}" srcOrd="0" destOrd="0" presId="urn:microsoft.com/office/officeart/2005/8/layout/hProcess4"/>
    <dgm:cxn modelId="{4143D757-8617-4C89-8322-E3B29A1874AF}" srcId="{58828492-5CEF-4AFE-95CB-5D7E6A18158B}" destId="{68838C34-4D02-49F8-ADD7-BFA90D87B7EA}" srcOrd="1" destOrd="0" parTransId="{F2AD00AD-6A23-4C89-A107-68EF5D1F0B94}" sibTransId="{FFC4FCE7-6F2F-4F91-A74A-7C4C32A81657}"/>
    <dgm:cxn modelId="{90D5F6C6-4E25-4C59-9DF6-6E2B25A59F46}" type="presOf" srcId="{68838C34-4D02-49F8-ADD7-BFA90D87B7EA}" destId="{69C28D3B-E083-42DF-9EA0-916CA12125A9}" srcOrd="0" destOrd="1" presId="urn:microsoft.com/office/officeart/2005/8/layout/hProcess4"/>
    <dgm:cxn modelId="{A08CE81F-A93E-429F-943D-3B3662A0C042}" type="presOf" srcId="{F6D27D1B-CDCB-481F-B8FA-AB31B2A119DE}" destId="{029D1FDE-4DD7-4FA5-8C70-0C747477B66C}" srcOrd="0" destOrd="0" presId="urn:microsoft.com/office/officeart/2005/8/layout/hProcess4"/>
    <dgm:cxn modelId="{F35691C1-BEE2-4947-A74B-BEA56C054617}" type="presOf" srcId="{6194C28D-73C4-4BC1-B465-DCD19B188727}" destId="{69C28D3B-E083-42DF-9EA0-916CA12125A9}" srcOrd="0" destOrd="0" presId="urn:microsoft.com/office/officeart/2005/8/layout/hProcess4"/>
    <dgm:cxn modelId="{35E88EB9-4F51-4C7B-9D68-7D6AFD3938FA}" srcId="{58828492-5CEF-4AFE-95CB-5D7E6A18158B}" destId="{6194C28D-73C4-4BC1-B465-DCD19B188727}" srcOrd="0" destOrd="0" parTransId="{89779775-140C-4C76-A700-F32A3EE2DC30}" sibTransId="{8DAD9E74-9F7E-4CD5-8297-87ECDA2CB9EA}"/>
    <dgm:cxn modelId="{0F729FA7-6677-4B4A-B7A8-2A1DDFC7B98C}" type="presOf" srcId="{145F09B1-193E-41E4-8066-67CE2115E496}" destId="{BFE859F2-A9E8-4F95-9161-8EC68F2D30C4}" srcOrd="1" destOrd="1" presId="urn:microsoft.com/office/officeart/2005/8/layout/hProcess4"/>
    <dgm:cxn modelId="{732F9AFA-01BF-4C18-A659-D951BF9FC05D}" type="presOf" srcId="{AB2E8498-CC81-452F-A895-08F3845AA347}" destId="{96015622-8A46-45CF-A72A-2856B699B374}" srcOrd="0" destOrd="0" presId="urn:microsoft.com/office/officeart/2005/8/layout/hProcess4"/>
    <dgm:cxn modelId="{B29573AC-9CFD-42DE-8E06-7F1A682332E9}" srcId="{FB986F71-3126-4196-BD30-74AEDC39A1CA}" destId="{145F09B1-193E-41E4-8066-67CE2115E496}" srcOrd="1" destOrd="0" parTransId="{A5B9EB20-AFA0-4449-8A8A-1B38EC08B7F0}" sibTransId="{92606A64-ADF5-4988-81F2-EE9E253041E7}"/>
    <dgm:cxn modelId="{E95209FE-82B0-40EF-AFE6-D8CCCCEA50E1}" type="presOf" srcId="{7AEB6639-3258-49E8-8B1F-B4A9C61922BE}" destId="{DC2A0ADB-DCE3-4BF4-9952-0394865777AC}" srcOrd="0" destOrd="0" presId="urn:microsoft.com/office/officeart/2005/8/layout/hProcess4"/>
    <dgm:cxn modelId="{D82BDC5F-5A8E-4EA4-99CC-DCA8D320DE02}" type="presOf" srcId="{145F09B1-193E-41E4-8066-67CE2115E496}" destId="{96015622-8A46-45CF-A72A-2856B699B374}" srcOrd="0" destOrd="1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1FE4D618-724E-4829-BED3-DAA3C651B769}" type="presOf" srcId="{0B00F5A8-A0EF-4111-9D86-004317B4F49E}" destId="{E83793B4-2C5C-4D90-82FA-E5EE4745664D}" srcOrd="0" destOrd="0" presId="urn:microsoft.com/office/officeart/2005/8/layout/hProcess4"/>
    <dgm:cxn modelId="{95276BC3-D2A9-422F-9390-BED3FD8C7BB0}" type="presOf" srcId="{0E9DE493-19D7-4EC9-97C9-5F26233F1106}" destId="{3960CFF8-4383-4382-8D6D-F2A00F508E8D}" srcOrd="0" destOrd="0" presId="urn:microsoft.com/office/officeart/2005/8/layout/hProcess4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89F19664-F574-44B4-924E-3D107B743F23}" type="presParOf" srcId="{3960CFF8-4383-4382-8D6D-F2A00F508E8D}" destId="{366CFF54-5C8F-47F9-BFD8-D9AF3EADDA3E}" srcOrd="0" destOrd="0" presId="urn:microsoft.com/office/officeart/2005/8/layout/hProcess4"/>
    <dgm:cxn modelId="{75C41B37-1CBE-4C45-8C4B-850855BD27C4}" type="presParOf" srcId="{3960CFF8-4383-4382-8D6D-F2A00F508E8D}" destId="{13688FBD-4079-41FE-A6A2-B5B0F293E6BF}" srcOrd="1" destOrd="0" presId="urn:microsoft.com/office/officeart/2005/8/layout/hProcess4"/>
    <dgm:cxn modelId="{3AA8FE4E-D0FB-4F4F-9F35-7B6B4E7D5E8D}" type="presParOf" srcId="{3960CFF8-4383-4382-8D6D-F2A00F508E8D}" destId="{224851B6-C14D-49DE-883B-A13003DA4601}" srcOrd="2" destOrd="0" presId="urn:microsoft.com/office/officeart/2005/8/layout/hProcess4"/>
    <dgm:cxn modelId="{A4DAABAE-FB49-4E79-80B0-1264A8E539FF}" type="presParOf" srcId="{224851B6-C14D-49DE-883B-A13003DA4601}" destId="{1439717B-283C-48FF-AF62-1990F52B6512}" srcOrd="0" destOrd="0" presId="urn:microsoft.com/office/officeart/2005/8/layout/hProcess4"/>
    <dgm:cxn modelId="{6FFC75D9-47EB-48FF-90CD-91F117AC22B7}" type="presParOf" srcId="{1439717B-283C-48FF-AF62-1990F52B6512}" destId="{BCCE6711-D1D8-4B2C-917E-41AB5A6114A8}" srcOrd="0" destOrd="0" presId="urn:microsoft.com/office/officeart/2005/8/layout/hProcess4"/>
    <dgm:cxn modelId="{FEE85E3F-72E5-4071-8EA1-3623F81173A1}" type="presParOf" srcId="{1439717B-283C-48FF-AF62-1990F52B6512}" destId="{96015622-8A46-45CF-A72A-2856B699B374}" srcOrd="1" destOrd="0" presId="urn:microsoft.com/office/officeart/2005/8/layout/hProcess4"/>
    <dgm:cxn modelId="{AC4982ED-AD83-45D0-AD2F-455F7901AF9F}" type="presParOf" srcId="{1439717B-283C-48FF-AF62-1990F52B6512}" destId="{BFE859F2-A9E8-4F95-9161-8EC68F2D30C4}" srcOrd="2" destOrd="0" presId="urn:microsoft.com/office/officeart/2005/8/layout/hProcess4"/>
    <dgm:cxn modelId="{565E0706-6737-49AB-A631-19EA6E16791C}" type="presParOf" srcId="{1439717B-283C-48FF-AF62-1990F52B6512}" destId="{E18C6CF4-EDEB-4539-A36D-E0355B626199}" srcOrd="3" destOrd="0" presId="urn:microsoft.com/office/officeart/2005/8/layout/hProcess4"/>
    <dgm:cxn modelId="{0F8395D2-489A-4650-9E19-52FEC57A410B}" type="presParOf" srcId="{1439717B-283C-48FF-AF62-1990F52B6512}" destId="{D9FCD5E9-9E94-4534-BAB4-3DB8EB44E7D0}" srcOrd="4" destOrd="0" presId="urn:microsoft.com/office/officeart/2005/8/layout/hProcess4"/>
    <dgm:cxn modelId="{9204B803-0CC8-4F9E-AC95-C709626A9F47}" type="presParOf" srcId="{224851B6-C14D-49DE-883B-A13003DA4601}" destId="{6A63D16E-EEE6-4267-97EA-5AD7D2BC4E84}" srcOrd="1" destOrd="0" presId="urn:microsoft.com/office/officeart/2005/8/layout/hProcess4"/>
    <dgm:cxn modelId="{DF63E90D-523A-4A3D-8E96-876C4878E690}" type="presParOf" srcId="{224851B6-C14D-49DE-883B-A13003DA4601}" destId="{59BAED1E-A4FE-4FA3-8716-57917AF47F38}" srcOrd="2" destOrd="0" presId="urn:microsoft.com/office/officeart/2005/8/layout/hProcess4"/>
    <dgm:cxn modelId="{ABC2BBAC-ABC6-4828-A656-FF0E45449B5D}" type="presParOf" srcId="{59BAED1E-A4FE-4FA3-8716-57917AF47F38}" destId="{5C833856-7FAF-4B27-932C-67C7D08339F2}" srcOrd="0" destOrd="0" presId="urn:microsoft.com/office/officeart/2005/8/layout/hProcess4"/>
    <dgm:cxn modelId="{57A8C77F-8539-4ED5-8B3E-AA69AEF39063}" type="presParOf" srcId="{59BAED1E-A4FE-4FA3-8716-57917AF47F38}" destId="{E83793B4-2C5C-4D90-82FA-E5EE4745664D}" srcOrd="1" destOrd="0" presId="urn:microsoft.com/office/officeart/2005/8/layout/hProcess4"/>
    <dgm:cxn modelId="{13C487BA-883D-4A71-9789-EB655F6279D7}" type="presParOf" srcId="{59BAED1E-A4FE-4FA3-8716-57917AF47F38}" destId="{67FFE978-6FBE-4424-80BE-B9E4B4DD0695}" srcOrd="2" destOrd="0" presId="urn:microsoft.com/office/officeart/2005/8/layout/hProcess4"/>
    <dgm:cxn modelId="{9DE711C0-DAD0-490A-8F9F-84EFF58B67F2}" type="presParOf" srcId="{59BAED1E-A4FE-4FA3-8716-57917AF47F38}" destId="{029D1FDE-4DD7-4FA5-8C70-0C747477B66C}" srcOrd="3" destOrd="0" presId="urn:microsoft.com/office/officeart/2005/8/layout/hProcess4"/>
    <dgm:cxn modelId="{7E60F800-B699-4C90-AE8B-FFA3C1DBAC2A}" type="presParOf" srcId="{59BAED1E-A4FE-4FA3-8716-57917AF47F38}" destId="{C2556EF6-41FF-46C6-8829-911BFA533FFE}" srcOrd="4" destOrd="0" presId="urn:microsoft.com/office/officeart/2005/8/layout/hProcess4"/>
    <dgm:cxn modelId="{15EEC923-9DD9-45F9-B1CE-E90ADC8BB3B2}" type="presParOf" srcId="{224851B6-C14D-49DE-883B-A13003DA4601}" destId="{DC2A0ADB-DCE3-4BF4-9952-0394865777AC}" srcOrd="3" destOrd="0" presId="urn:microsoft.com/office/officeart/2005/8/layout/hProcess4"/>
    <dgm:cxn modelId="{F83CC031-B411-4234-8023-6E45E782DC1B}" type="presParOf" srcId="{224851B6-C14D-49DE-883B-A13003DA4601}" destId="{A874A3A3-A340-4ABC-99B5-7529D4415335}" srcOrd="4" destOrd="0" presId="urn:microsoft.com/office/officeart/2005/8/layout/hProcess4"/>
    <dgm:cxn modelId="{7B362966-E9AB-40B9-8761-1F07E738ED93}" type="presParOf" srcId="{A874A3A3-A340-4ABC-99B5-7529D4415335}" destId="{14032C0B-60AE-432B-A713-F993D1C4BA8F}" srcOrd="0" destOrd="0" presId="urn:microsoft.com/office/officeart/2005/8/layout/hProcess4"/>
    <dgm:cxn modelId="{7577A14F-C73F-4E1A-8760-544ED1967544}" type="presParOf" srcId="{A874A3A3-A340-4ABC-99B5-7529D4415335}" destId="{69C28D3B-E083-42DF-9EA0-916CA12125A9}" srcOrd="1" destOrd="0" presId="urn:microsoft.com/office/officeart/2005/8/layout/hProcess4"/>
    <dgm:cxn modelId="{1637F8A1-F9FA-4AC7-AA80-AC52DBF6427F}" type="presParOf" srcId="{A874A3A3-A340-4ABC-99B5-7529D4415335}" destId="{843715D2-C2C2-41EB-BDA3-21230FBA46DB}" srcOrd="2" destOrd="0" presId="urn:microsoft.com/office/officeart/2005/8/layout/hProcess4"/>
    <dgm:cxn modelId="{C3A1CE6A-C0A2-460E-AEC5-91898FCAB7C6}" type="presParOf" srcId="{A874A3A3-A340-4ABC-99B5-7529D4415335}" destId="{047F5837-10E2-4FFC-A492-DB8A19EF48CA}" srcOrd="3" destOrd="0" presId="urn:microsoft.com/office/officeart/2005/8/layout/hProcess4"/>
    <dgm:cxn modelId="{B0B35EFC-EC0D-408D-96C0-AAE23E559E96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7D2815-24CA-4085-9F78-5589BD77737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0DF6B8D-2B3B-4DA8-A249-7BD282EF1AD3}">
      <dgm:prSet/>
      <dgm:spPr/>
      <dgm:t>
        <a:bodyPr/>
        <a:lstStyle/>
        <a:p>
          <a:pPr rtl="0"/>
          <a:r>
            <a:rPr lang="en-US" smtClean="0"/>
            <a:t>Release new consumer products based on demands/trends</a:t>
          </a:r>
          <a:endParaRPr lang="en-US"/>
        </a:p>
      </dgm:t>
    </dgm:pt>
    <dgm:pt modelId="{FC7202E6-5944-4DA9-BD15-713A77063A87}" type="parTrans" cxnId="{E6296303-BAD4-4609-85D1-C8B5C9DF76E5}">
      <dgm:prSet/>
      <dgm:spPr/>
      <dgm:t>
        <a:bodyPr/>
        <a:lstStyle/>
        <a:p>
          <a:endParaRPr lang="en-US"/>
        </a:p>
      </dgm:t>
    </dgm:pt>
    <dgm:pt modelId="{EA7BAB45-3692-4503-B20F-0615ED64220C}" type="sibTrans" cxnId="{E6296303-BAD4-4609-85D1-C8B5C9DF76E5}">
      <dgm:prSet/>
      <dgm:spPr/>
      <dgm:t>
        <a:bodyPr/>
        <a:lstStyle/>
        <a:p>
          <a:endParaRPr lang="en-US"/>
        </a:p>
      </dgm:t>
    </dgm:pt>
    <dgm:pt modelId="{A64D0732-08F6-463C-A241-BC06BDE3D014}">
      <dgm:prSet/>
      <dgm:spPr/>
      <dgm:t>
        <a:bodyPr/>
        <a:lstStyle/>
        <a:p>
          <a:pPr rtl="0"/>
          <a:r>
            <a:rPr lang="en-US" smtClean="0"/>
            <a:t>Offer personalized incentives to stay</a:t>
          </a:r>
          <a:endParaRPr lang="en-US"/>
        </a:p>
      </dgm:t>
    </dgm:pt>
    <dgm:pt modelId="{C585D1C6-F1B7-4CB9-8423-8BD314C8B267}" type="parTrans" cxnId="{AE42E368-1D08-4760-92C4-D7DDAEEB0088}">
      <dgm:prSet/>
      <dgm:spPr/>
      <dgm:t>
        <a:bodyPr/>
        <a:lstStyle/>
        <a:p>
          <a:endParaRPr lang="en-US"/>
        </a:p>
      </dgm:t>
    </dgm:pt>
    <dgm:pt modelId="{B40A4B12-B0D9-4F11-8E40-56795CFE9F8B}" type="sibTrans" cxnId="{AE42E368-1D08-4760-92C4-D7DDAEEB0088}">
      <dgm:prSet/>
      <dgm:spPr/>
      <dgm:t>
        <a:bodyPr/>
        <a:lstStyle/>
        <a:p>
          <a:endParaRPr lang="en-US"/>
        </a:p>
      </dgm:t>
    </dgm:pt>
    <dgm:pt modelId="{4EA10FC4-55B2-440D-A6B5-2932B7EAE1C4}">
      <dgm:prSet/>
      <dgm:spPr/>
      <dgm:t>
        <a:bodyPr/>
        <a:lstStyle/>
        <a:p>
          <a:pPr rtl="0"/>
          <a:r>
            <a:rPr lang="en-US" smtClean="0"/>
            <a:t>Early outreach to customers having high number of tech support calls</a:t>
          </a:r>
          <a:endParaRPr lang="en-US"/>
        </a:p>
      </dgm:t>
    </dgm:pt>
    <dgm:pt modelId="{DCBCD4C6-46BE-4ED1-B4C4-999E55D57FF4}" type="parTrans" cxnId="{3DC49781-3A0C-43B2-963F-F3D914AA8CC6}">
      <dgm:prSet/>
      <dgm:spPr/>
      <dgm:t>
        <a:bodyPr/>
        <a:lstStyle/>
        <a:p>
          <a:endParaRPr lang="en-US"/>
        </a:p>
      </dgm:t>
    </dgm:pt>
    <dgm:pt modelId="{3A3D51E7-1766-4E09-A4E7-AB18173687F8}" type="sibTrans" cxnId="{3DC49781-3A0C-43B2-963F-F3D914AA8CC6}">
      <dgm:prSet/>
      <dgm:spPr/>
      <dgm:t>
        <a:bodyPr/>
        <a:lstStyle/>
        <a:p>
          <a:endParaRPr lang="en-US"/>
        </a:p>
      </dgm:t>
    </dgm:pt>
    <dgm:pt modelId="{CC49834B-3E19-49CC-BAA8-04D75250D910}" type="pres">
      <dgm:prSet presAssocID="{B27D2815-24CA-4085-9F78-5589BD77737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E6D38E-C917-4637-9FE9-B29801A286ED}" type="pres">
      <dgm:prSet presAssocID="{C0DF6B8D-2B3B-4DA8-A249-7BD282EF1AD3}" presName="parentText" presStyleLbl="node1" presStyleIdx="0" presStyleCnt="3" custScaleY="1686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B04009-2E49-480E-A09B-8ED755D8A717}" type="pres">
      <dgm:prSet presAssocID="{EA7BAB45-3692-4503-B20F-0615ED64220C}" presName="spacer" presStyleCnt="0"/>
      <dgm:spPr/>
    </dgm:pt>
    <dgm:pt modelId="{7F3DCF24-9908-4A16-863F-B65BA22ED758}" type="pres">
      <dgm:prSet presAssocID="{A64D0732-08F6-463C-A241-BC06BDE3D014}" presName="parentText" presStyleLbl="node1" presStyleIdx="1" presStyleCnt="3" custScaleY="1686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0988FE-39E5-4E40-B9B5-9E514DF069F8}" type="pres">
      <dgm:prSet presAssocID="{B40A4B12-B0D9-4F11-8E40-56795CFE9F8B}" presName="spacer" presStyleCnt="0"/>
      <dgm:spPr/>
    </dgm:pt>
    <dgm:pt modelId="{BF2DA552-FAC9-4CB7-BA4F-BDC1FA2C14A3}" type="pres">
      <dgm:prSet presAssocID="{4EA10FC4-55B2-440D-A6B5-2932B7EAE1C4}" presName="parentText" presStyleLbl="node1" presStyleIdx="2" presStyleCnt="3" custScaleY="16862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296303-BAD4-4609-85D1-C8B5C9DF76E5}" srcId="{B27D2815-24CA-4085-9F78-5589BD777372}" destId="{C0DF6B8D-2B3B-4DA8-A249-7BD282EF1AD3}" srcOrd="0" destOrd="0" parTransId="{FC7202E6-5944-4DA9-BD15-713A77063A87}" sibTransId="{EA7BAB45-3692-4503-B20F-0615ED64220C}"/>
    <dgm:cxn modelId="{6C559726-F713-4FB2-91EE-F1D615E51A6B}" type="presOf" srcId="{C0DF6B8D-2B3B-4DA8-A249-7BD282EF1AD3}" destId="{5FE6D38E-C917-4637-9FE9-B29801A286ED}" srcOrd="0" destOrd="0" presId="urn:microsoft.com/office/officeart/2005/8/layout/vList2"/>
    <dgm:cxn modelId="{526B8E51-A0E0-40E3-B27C-8776BA61CF52}" type="presOf" srcId="{B27D2815-24CA-4085-9F78-5589BD777372}" destId="{CC49834B-3E19-49CC-BAA8-04D75250D910}" srcOrd="0" destOrd="0" presId="urn:microsoft.com/office/officeart/2005/8/layout/vList2"/>
    <dgm:cxn modelId="{639EE8FD-6D93-4060-812B-0DF48CC61D00}" type="presOf" srcId="{4EA10FC4-55B2-440D-A6B5-2932B7EAE1C4}" destId="{BF2DA552-FAC9-4CB7-BA4F-BDC1FA2C14A3}" srcOrd="0" destOrd="0" presId="urn:microsoft.com/office/officeart/2005/8/layout/vList2"/>
    <dgm:cxn modelId="{79D5C336-E828-4731-9FCA-177B4209E08F}" type="presOf" srcId="{A64D0732-08F6-463C-A241-BC06BDE3D014}" destId="{7F3DCF24-9908-4A16-863F-B65BA22ED758}" srcOrd="0" destOrd="0" presId="urn:microsoft.com/office/officeart/2005/8/layout/vList2"/>
    <dgm:cxn modelId="{AE42E368-1D08-4760-92C4-D7DDAEEB0088}" srcId="{B27D2815-24CA-4085-9F78-5589BD777372}" destId="{A64D0732-08F6-463C-A241-BC06BDE3D014}" srcOrd="1" destOrd="0" parTransId="{C585D1C6-F1B7-4CB9-8423-8BD314C8B267}" sibTransId="{B40A4B12-B0D9-4F11-8E40-56795CFE9F8B}"/>
    <dgm:cxn modelId="{3DC49781-3A0C-43B2-963F-F3D914AA8CC6}" srcId="{B27D2815-24CA-4085-9F78-5589BD777372}" destId="{4EA10FC4-55B2-440D-A6B5-2932B7EAE1C4}" srcOrd="2" destOrd="0" parTransId="{DCBCD4C6-46BE-4ED1-B4C4-999E55D57FF4}" sibTransId="{3A3D51E7-1766-4E09-A4E7-AB18173687F8}"/>
    <dgm:cxn modelId="{7C4DB646-EA37-424A-BA9D-C7032373723F}" type="presParOf" srcId="{CC49834B-3E19-49CC-BAA8-04D75250D910}" destId="{5FE6D38E-C917-4637-9FE9-B29801A286ED}" srcOrd="0" destOrd="0" presId="urn:microsoft.com/office/officeart/2005/8/layout/vList2"/>
    <dgm:cxn modelId="{3DC0E67C-CF87-4E88-A1E7-A3A8F389C98A}" type="presParOf" srcId="{CC49834B-3E19-49CC-BAA8-04D75250D910}" destId="{49B04009-2E49-480E-A09B-8ED755D8A717}" srcOrd="1" destOrd="0" presId="urn:microsoft.com/office/officeart/2005/8/layout/vList2"/>
    <dgm:cxn modelId="{02777587-8940-43E4-A5A3-4891BCAC8278}" type="presParOf" srcId="{CC49834B-3E19-49CC-BAA8-04D75250D910}" destId="{7F3DCF24-9908-4A16-863F-B65BA22ED758}" srcOrd="2" destOrd="0" presId="urn:microsoft.com/office/officeart/2005/8/layout/vList2"/>
    <dgm:cxn modelId="{C2ADF2EB-1277-49E1-8090-33060E3855EE}" type="presParOf" srcId="{CC49834B-3E19-49CC-BAA8-04D75250D910}" destId="{900988FE-39E5-4E40-B9B5-9E514DF069F8}" srcOrd="3" destOrd="0" presId="urn:microsoft.com/office/officeart/2005/8/layout/vList2"/>
    <dgm:cxn modelId="{05D71C85-5B9C-4F00-B7C2-F4F194810578}" type="presParOf" srcId="{CC49834B-3E19-49CC-BAA8-04D75250D910}" destId="{BF2DA552-FAC9-4CB7-BA4F-BDC1FA2C14A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8D9F78-9ADD-4A8B-A89D-5C87901A892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7A4D492-18FC-4DB2-A421-21C8B8420641}">
      <dgm:prSet/>
      <dgm:spPr>
        <a:scene3d>
          <a:camera prst="orthographicFront"/>
          <a:lightRig rig="threePt" dir="t"/>
        </a:scene3d>
        <a:sp3d/>
      </dgm:spPr>
      <dgm:t>
        <a:bodyPr/>
        <a:lstStyle/>
        <a:p>
          <a:pPr rtl="0"/>
          <a:r>
            <a:rPr lang="en-US" smtClean="0"/>
            <a:t>Kaggle: dataset </a:t>
          </a:r>
          <a:endParaRPr lang="en-US"/>
        </a:p>
      </dgm:t>
    </dgm:pt>
    <dgm:pt modelId="{4954FDA9-3306-4286-995E-85C8EBCCAFAC}" type="parTrans" cxnId="{9803F6DA-EBB3-4EF1-8F6B-EC485A57059D}">
      <dgm:prSet/>
      <dgm:spPr/>
      <dgm:t>
        <a:bodyPr/>
        <a:lstStyle/>
        <a:p>
          <a:endParaRPr lang="en-US"/>
        </a:p>
      </dgm:t>
    </dgm:pt>
    <dgm:pt modelId="{71217C77-3327-485C-BBBF-FBF79948EF7B}" type="sibTrans" cxnId="{9803F6DA-EBB3-4EF1-8F6B-EC485A57059D}">
      <dgm:prSet/>
      <dgm:spPr/>
      <dgm:t>
        <a:bodyPr/>
        <a:lstStyle/>
        <a:p>
          <a:endParaRPr lang="en-US"/>
        </a:p>
      </dgm:t>
    </dgm:pt>
    <dgm:pt modelId="{8FA206CC-AD3E-43A7-BE3E-FDBFCF459DDE}">
      <dgm:prSet/>
      <dgm:spPr>
        <a:scene3d>
          <a:camera prst="orthographicFront"/>
          <a:lightRig rig="threePt" dir="t"/>
        </a:scene3d>
        <a:sp3d/>
      </dgm:spPr>
      <dgm:t>
        <a:bodyPr/>
        <a:lstStyle/>
        <a:p>
          <a:pPr rtl="0"/>
          <a:r>
            <a:rPr lang="en-US" smtClean="0"/>
            <a:t>IBM: dataset</a:t>
          </a:r>
          <a:endParaRPr lang="en-US"/>
        </a:p>
      </dgm:t>
    </dgm:pt>
    <dgm:pt modelId="{07F1D521-6D2A-4061-8935-33FDE1C6B72C}" type="parTrans" cxnId="{16763A81-E387-472D-BEB9-1FF6F0687736}">
      <dgm:prSet/>
      <dgm:spPr/>
      <dgm:t>
        <a:bodyPr/>
        <a:lstStyle/>
        <a:p>
          <a:endParaRPr lang="en-US"/>
        </a:p>
      </dgm:t>
    </dgm:pt>
    <dgm:pt modelId="{6763B9C3-5A5B-4EF6-B31D-36A4C006C081}" type="sibTrans" cxnId="{16763A81-E387-472D-BEB9-1FF6F0687736}">
      <dgm:prSet/>
      <dgm:spPr/>
      <dgm:t>
        <a:bodyPr/>
        <a:lstStyle/>
        <a:p>
          <a:endParaRPr lang="en-US"/>
        </a:p>
      </dgm:t>
    </dgm:pt>
    <dgm:pt modelId="{B241F842-FC3D-430D-94B3-394D1822C0A5}">
      <dgm:prSet/>
      <dgm:spPr>
        <a:scene3d>
          <a:camera prst="orthographicFront"/>
          <a:lightRig rig="threePt" dir="t"/>
        </a:scene3d>
        <a:sp3d/>
      </dgm:spPr>
      <dgm:t>
        <a:bodyPr/>
        <a:lstStyle/>
        <a:p>
          <a:pPr rtl="0"/>
          <a:r>
            <a:rPr lang="en-US" smtClean="0"/>
            <a:t>Statista: trends</a:t>
          </a:r>
          <a:endParaRPr lang="en-US"/>
        </a:p>
      </dgm:t>
    </dgm:pt>
    <dgm:pt modelId="{97218EB0-46FE-4A93-A465-94724804FE47}" type="parTrans" cxnId="{7E956C7C-210D-4922-B19B-3B45F1030F16}">
      <dgm:prSet/>
      <dgm:spPr/>
      <dgm:t>
        <a:bodyPr/>
        <a:lstStyle/>
        <a:p>
          <a:endParaRPr lang="en-US"/>
        </a:p>
      </dgm:t>
    </dgm:pt>
    <dgm:pt modelId="{6788AA1B-268B-48B5-9205-7FB6F69DC169}" type="sibTrans" cxnId="{7E956C7C-210D-4922-B19B-3B45F1030F16}">
      <dgm:prSet/>
      <dgm:spPr/>
      <dgm:t>
        <a:bodyPr/>
        <a:lstStyle/>
        <a:p>
          <a:endParaRPr lang="en-US"/>
        </a:p>
      </dgm:t>
    </dgm:pt>
    <dgm:pt modelId="{CABCCA2E-39C7-4BC0-BB38-B8C875F216F0}">
      <dgm:prSet/>
      <dgm:spPr>
        <a:scene3d>
          <a:camera prst="orthographicFront"/>
          <a:lightRig rig="threePt" dir="t"/>
        </a:scene3d>
        <a:sp3d/>
      </dgm:spPr>
      <dgm:t>
        <a:bodyPr/>
        <a:lstStyle/>
        <a:p>
          <a:pPr rtl="0"/>
          <a:r>
            <a:rPr lang="en-US" smtClean="0"/>
            <a:t>McKinsey: trends</a:t>
          </a:r>
          <a:endParaRPr lang="en-US"/>
        </a:p>
      </dgm:t>
    </dgm:pt>
    <dgm:pt modelId="{F0297CCE-8F05-407D-A275-E625B248548B}" type="parTrans" cxnId="{6931A7F4-9B7D-4728-A3C9-BA747D0A86AC}">
      <dgm:prSet/>
      <dgm:spPr/>
      <dgm:t>
        <a:bodyPr/>
        <a:lstStyle/>
        <a:p>
          <a:endParaRPr lang="en-US"/>
        </a:p>
      </dgm:t>
    </dgm:pt>
    <dgm:pt modelId="{DE6CA5B0-2483-44C5-924F-E262AF5F7382}" type="sibTrans" cxnId="{6931A7F4-9B7D-4728-A3C9-BA747D0A86AC}">
      <dgm:prSet/>
      <dgm:spPr/>
      <dgm:t>
        <a:bodyPr/>
        <a:lstStyle/>
        <a:p>
          <a:endParaRPr lang="en-US"/>
        </a:p>
      </dgm:t>
    </dgm:pt>
    <dgm:pt modelId="{7F7D4E97-CE74-4D3F-AA74-86112F3DBC7A}" type="pres">
      <dgm:prSet presAssocID="{1E8D9F78-9ADD-4A8B-A89D-5C87901A892D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844496C-644B-4344-8342-50ED9F5EC036}" type="pres">
      <dgm:prSet presAssocID="{A7A4D492-18FC-4DB2-A421-21C8B8420641}" presName="composite" presStyleCnt="0"/>
      <dgm:spPr>
        <a:scene3d>
          <a:camera prst="orthographicFront"/>
          <a:lightRig rig="threePt" dir="t"/>
        </a:scene3d>
        <a:sp3d/>
      </dgm:spPr>
    </dgm:pt>
    <dgm:pt modelId="{62A7D535-A3D6-40FE-9B7C-6E110401ED28}" type="pres">
      <dgm:prSet presAssocID="{A7A4D492-18FC-4DB2-A421-21C8B8420641}" presName="imgShp" presStyleLbl="fgImgPlace1" presStyleIdx="0" presStyleCnt="4"/>
      <dgm:spPr>
        <a:blipFill rotWithShape="1">
          <a:blip xmlns:r="http://schemas.openxmlformats.org/officeDocument/2006/relationships" r:embed="rId1"/>
          <a:stretch>
            <a:fillRect/>
          </a:stretch>
        </a:blipFill>
        <a:scene3d>
          <a:camera prst="orthographicFront"/>
          <a:lightRig rig="threePt" dir="t"/>
        </a:scene3d>
        <a:sp3d/>
      </dgm:spPr>
    </dgm:pt>
    <dgm:pt modelId="{2EB5BD50-E5C5-4B1E-958D-0EF406B16554}" type="pres">
      <dgm:prSet presAssocID="{A7A4D492-18FC-4DB2-A421-21C8B8420641}" presName="txShp" presStyleLbl="node1" presStyleIdx="0" presStyleCnt="4" custLinFactNeighborY="898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7E7400-A5DA-44D0-8A8B-3A6464824FD1}" type="pres">
      <dgm:prSet presAssocID="{71217C77-3327-485C-BBBF-FBF79948EF7B}" presName="spacing" presStyleCnt="0"/>
      <dgm:spPr>
        <a:scene3d>
          <a:camera prst="orthographicFront"/>
          <a:lightRig rig="threePt" dir="t"/>
        </a:scene3d>
        <a:sp3d/>
      </dgm:spPr>
    </dgm:pt>
    <dgm:pt modelId="{D2048A95-A876-47F2-BB79-9B6A4580C059}" type="pres">
      <dgm:prSet presAssocID="{8FA206CC-AD3E-43A7-BE3E-FDBFCF459DDE}" presName="composite" presStyleCnt="0"/>
      <dgm:spPr>
        <a:scene3d>
          <a:camera prst="orthographicFront"/>
          <a:lightRig rig="threePt" dir="t"/>
        </a:scene3d>
        <a:sp3d/>
      </dgm:spPr>
    </dgm:pt>
    <dgm:pt modelId="{83FC93AE-DDA0-4832-9017-6339A39E4CF2}" type="pres">
      <dgm:prSet presAssocID="{8FA206CC-AD3E-43A7-BE3E-FDBFCF459DDE}" presName="imgShp" presStyleLbl="fgImgPlace1" presStyleIdx="1" presStyleCnt="4"/>
      <dgm:spPr>
        <a:blipFill rotWithShape="1">
          <a:blip xmlns:r="http://schemas.openxmlformats.org/officeDocument/2006/relationships" r:embed="rId2"/>
          <a:stretch>
            <a:fillRect/>
          </a:stretch>
        </a:blipFill>
        <a:scene3d>
          <a:camera prst="orthographicFront"/>
          <a:lightRig rig="threePt" dir="t"/>
        </a:scene3d>
        <a:sp3d/>
      </dgm:spPr>
    </dgm:pt>
    <dgm:pt modelId="{31FEF97A-ED1D-468A-8EB0-ADA320C6EAE9}" type="pres">
      <dgm:prSet presAssocID="{8FA206CC-AD3E-43A7-BE3E-FDBFCF459DDE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284BD6-7890-483F-9E12-930D6244F16E}" type="pres">
      <dgm:prSet presAssocID="{6763B9C3-5A5B-4EF6-B31D-36A4C006C081}" presName="spacing" presStyleCnt="0"/>
      <dgm:spPr>
        <a:scene3d>
          <a:camera prst="orthographicFront"/>
          <a:lightRig rig="threePt" dir="t"/>
        </a:scene3d>
        <a:sp3d/>
      </dgm:spPr>
    </dgm:pt>
    <dgm:pt modelId="{FF42ECFF-12A5-4F2C-BB68-D3DA91C087E5}" type="pres">
      <dgm:prSet presAssocID="{B241F842-FC3D-430D-94B3-394D1822C0A5}" presName="composite" presStyleCnt="0"/>
      <dgm:spPr>
        <a:scene3d>
          <a:camera prst="orthographicFront"/>
          <a:lightRig rig="threePt" dir="t"/>
        </a:scene3d>
        <a:sp3d/>
      </dgm:spPr>
    </dgm:pt>
    <dgm:pt modelId="{17DD1145-F46E-4F4F-9AD3-19DEAF61D7F9}" type="pres">
      <dgm:prSet presAssocID="{B241F842-FC3D-430D-94B3-394D1822C0A5}" presName="imgShp" presStyleLbl="fgImgPlace1" presStyleIdx="2" presStyleCnt="4"/>
      <dgm:spPr>
        <a:blipFill rotWithShape="1">
          <a:blip xmlns:r="http://schemas.openxmlformats.org/officeDocument/2006/relationships" r:embed="rId3"/>
          <a:stretch>
            <a:fillRect/>
          </a:stretch>
        </a:blipFill>
        <a:scene3d>
          <a:camera prst="orthographicFront"/>
          <a:lightRig rig="threePt" dir="t"/>
        </a:scene3d>
        <a:sp3d/>
      </dgm:spPr>
    </dgm:pt>
    <dgm:pt modelId="{537C415B-65AE-4316-B5D9-9A17091B24B0}" type="pres">
      <dgm:prSet presAssocID="{B241F842-FC3D-430D-94B3-394D1822C0A5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3E26A6-44E4-47C0-9737-976AC66FDF5A}" type="pres">
      <dgm:prSet presAssocID="{6788AA1B-268B-48B5-9205-7FB6F69DC169}" presName="spacing" presStyleCnt="0"/>
      <dgm:spPr>
        <a:scene3d>
          <a:camera prst="orthographicFront"/>
          <a:lightRig rig="threePt" dir="t"/>
        </a:scene3d>
        <a:sp3d/>
      </dgm:spPr>
    </dgm:pt>
    <dgm:pt modelId="{EC0CBAA2-589E-49EB-B101-A5E95DB0EE3E}" type="pres">
      <dgm:prSet presAssocID="{CABCCA2E-39C7-4BC0-BB38-B8C875F216F0}" presName="composite" presStyleCnt="0"/>
      <dgm:spPr>
        <a:scene3d>
          <a:camera prst="orthographicFront"/>
          <a:lightRig rig="threePt" dir="t"/>
        </a:scene3d>
        <a:sp3d/>
      </dgm:spPr>
    </dgm:pt>
    <dgm:pt modelId="{88B80708-218B-483E-9D7F-0A7C828EA0FA}" type="pres">
      <dgm:prSet presAssocID="{CABCCA2E-39C7-4BC0-BB38-B8C875F216F0}" presName="imgShp" presStyleLbl="fgImgPlace1" presStyleIdx="3" presStyleCnt="4"/>
      <dgm:spPr>
        <a:blipFill rotWithShape="1">
          <a:blip xmlns:r="http://schemas.openxmlformats.org/officeDocument/2006/relationships" r:embed="rId4"/>
          <a:stretch>
            <a:fillRect/>
          </a:stretch>
        </a:blipFill>
        <a:scene3d>
          <a:camera prst="orthographicFront"/>
          <a:lightRig rig="threePt" dir="t"/>
        </a:scene3d>
        <a:sp3d/>
      </dgm:spPr>
    </dgm:pt>
    <dgm:pt modelId="{F6BBCFBA-1428-49A1-9260-9DAC8851423E}" type="pres">
      <dgm:prSet presAssocID="{CABCCA2E-39C7-4BC0-BB38-B8C875F216F0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5105BF-36AE-42D8-84EA-8294197F7940}" type="presOf" srcId="{1E8D9F78-9ADD-4A8B-A89D-5C87901A892D}" destId="{7F7D4E97-CE74-4D3F-AA74-86112F3DBC7A}" srcOrd="0" destOrd="0" presId="urn:microsoft.com/office/officeart/2005/8/layout/vList3"/>
    <dgm:cxn modelId="{AAC5CCD1-6814-4779-8B2A-F7E1B9165EC4}" type="presOf" srcId="{A7A4D492-18FC-4DB2-A421-21C8B8420641}" destId="{2EB5BD50-E5C5-4B1E-958D-0EF406B16554}" srcOrd="0" destOrd="0" presId="urn:microsoft.com/office/officeart/2005/8/layout/vList3"/>
    <dgm:cxn modelId="{9E843B56-ABA3-4029-AE7B-CDE993B5D8D7}" type="presOf" srcId="{CABCCA2E-39C7-4BC0-BB38-B8C875F216F0}" destId="{F6BBCFBA-1428-49A1-9260-9DAC8851423E}" srcOrd="0" destOrd="0" presId="urn:microsoft.com/office/officeart/2005/8/layout/vList3"/>
    <dgm:cxn modelId="{16763A81-E387-472D-BEB9-1FF6F0687736}" srcId="{1E8D9F78-9ADD-4A8B-A89D-5C87901A892D}" destId="{8FA206CC-AD3E-43A7-BE3E-FDBFCF459DDE}" srcOrd="1" destOrd="0" parTransId="{07F1D521-6D2A-4061-8935-33FDE1C6B72C}" sibTransId="{6763B9C3-5A5B-4EF6-B31D-36A4C006C081}"/>
    <dgm:cxn modelId="{7E956C7C-210D-4922-B19B-3B45F1030F16}" srcId="{1E8D9F78-9ADD-4A8B-A89D-5C87901A892D}" destId="{B241F842-FC3D-430D-94B3-394D1822C0A5}" srcOrd="2" destOrd="0" parTransId="{97218EB0-46FE-4A93-A465-94724804FE47}" sibTransId="{6788AA1B-268B-48B5-9205-7FB6F69DC169}"/>
    <dgm:cxn modelId="{86E1F2C4-7F9A-451F-8F46-34F09CE7CBAF}" type="presOf" srcId="{B241F842-FC3D-430D-94B3-394D1822C0A5}" destId="{537C415B-65AE-4316-B5D9-9A17091B24B0}" srcOrd="0" destOrd="0" presId="urn:microsoft.com/office/officeart/2005/8/layout/vList3"/>
    <dgm:cxn modelId="{9803F6DA-EBB3-4EF1-8F6B-EC485A57059D}" srcId="{1E8D9F78-9ADD-4A8B-A89D-5C87901A892D}" destId="{A7A4D492-18FC-4DB2-A421-21C8B8420641}" srcOrd="0" destOrd="0" parTransId="{4954FDA9-3306-4286-995E-85C8EBCCAFAC}" sibTransId="{71217C77-3327-485C-BBBF-FBF79948EF7B}"/>
    <dgm:cxn modelId="{4AE159CE-8EAC-4EBD-99E6-D939681003DC}" type="presOf" srcId="{8FA206CC-AD3E-43A7-BE3E-FDBFCF459DDE}" destId="{31FEF97A-ED1D-468A-8EB0-ADA320C6EAE9}" srcOrd="0" destOrd="0" presId="urn:microsoft.com/office/officeart/2005/8/layout/vList3"/>
    <dgm:cxn modelId="{6931A7F4-9B7D-4728-A3C9-BA747D0A86AC}" srcId="{1E8D9F78-9ADD-4A8B-A89D-5C87901A892D}" destId="{CABCCA2E-39C7-4BC0-BB38-B8C875F216F0}" srcOrd="3" destOrd="0" parTransId="{F0297CCE-8F05-407D-A275-E625B248548B}" sibTransId="{DE6CA5B0-2483-44C5-924F-E262AF5F7382}"/>
    <dgm:cxn modelId="{7AD83947-A31C-4EC4-B5B9-BD2C983371CA}" type="presParOf" srcId="{7F7D4E97-CE74-4D3F-AA74-86112F3DBC7A}" destId="{4844496C-644B-4344-8342-50ED9F5EC036}" srcOrd="0" destOrd="0" presId="urn:microsoft.com/office/officeart/2005/8/layout/vList3"/>
    <dgm:cxn modelId="{94F18689-1875-4D06-9981-4036758AC365}" type="presParOf" srcId="{4844496C-644B-4344-8342-50ED9F5EC036}" destId="{62A7D535-A3D6-40FE-9B7C-6E110401ED28}" srcOrd="0" destOrd="0" presId="urn:microsoft.com/office/officeart/2005/8/layout/vList3"/>
    <dgm:cxn modelId="{9729004E-635F-462D-A49F-2AB110391E89}" type="presParOf" srcId="{4844496C-644B-4344-8342-50ED9F5EC036}" destId="{2EB5BD50-E5C5-4B1E-958D-0EF406B16554}" srcOrd="1" destOrd="0" presId="urn:microsoft.com/office/officeart/2005/8/layout/vList3"/>
    <dgm:cxn modelId="{A44C7372-2D10-409E-B54F-64864124A251}" type="presParOf" srcId="{7F7D4E97-CE74-4D3F-AA74-86112F3DBC7A}" destId="{967E7400-A5DA-44D0-8A8B-3A6464824FD1}" srcOrd="1" destOrd="0" presId="urn:microsoft.com/office/officeart/2005/8/layout/vList3"/>
    <dgm:cxn modelId="{7B299EAF-24C8-4075-85CD-C7ABAFD84E1E}" type="presParOf" srcId="{7F7D4E97-CE74-4D3F-AA74-86112F3DBC7A}" destId="{D2048A95-A876-47F2-BB79-9B6A4580C059}" srcOrd="2" destOrd="0" presId="urn:microsoft.com/office/officeart/2005/8/layout/vList3"/>
    <dgm:cxn modelId="{DC01E354-08CB-45A3-9655-FB3E68B575B5}" type="presParOf" srcId="{D2048A95-A876-47F2-BB79-9B6A4580C059}" destId="{83FC93AE-DDA0-4832-9017-6339A39E4CF2}" srcOrd="0" destOrd="0" presId="urn:microsoft.com/office/officeart/2005/8/layout/vList3"/>
    <dgm:cxn modelId="{521BEE58-F06B-448D-9439-6C66E217061E}" type="presParOf" srcId="{D2048A95-A876-47F2-BB79-9B6A4580C059}" destId="{31FEF97A-ED1D-468A-8EB0-ADA320C6EAE9}" srcOrd="1" destOrd="0" presId="urn:microsoft.com/office/officeart/2005/8/layout/vList3"/>
    <dgm:cxn modelId="{EE5C71D8-22E4-4457-AA15-6779F9214FD4}" type="presParOf" srcId="{7F7D4E97-CE74-4D3F-AA74-86112F3DBC7A}" destId="{74284BD6-7890-483F-9E12-930D6244F16E}" srcOrd="3" destOrd="0" presId="urn:microsoft.com/office/officeart/2005/8/layout/vList3"/>
    <dgm:cxn modelId="{6D480BFF-2397-41CA-8E03-40DE4CAE5826}" type="presParOf" srcId="{7F7D4E97-CE74-4D3F-AA74-86112F3DBC7A}" destId="{FF42ECFF-12A5-4F2C-BB68-D3DA91C087E5}" srcOrd="4" destOrd="0" presId="urn:microsoft.com/office/officeart/2005/8/layout/vList3"/>
    <dgm:cxn modelId="{0BC769FD-0D4C-49C1-8E92-14195CFFA7C8}" type="presParOf" srcId="{FF42ECFF-12A5-4F2C-BB68-D3DA91C087E5}" destId="{17DD1145-F46E-4F4F-9AD3-19DEAF61D7F9}" srcOrd="0" destOrd="0" presId="urn:microsoft.com/office/officeart/2005/8/layout/vList3"/>
    <dgm:cxn modelId="{3D3C8DCC-4705-4D62-82C4-CCA77600B3F7}" type="presParOf" srcId="{FF42ECFF-12A5-4F2C-BB68-D3DA91C087E5}" destId="{537C415B-65AE-4316-B5D9-9A17091B24B0}" srcOrd="1" destOrd="0" presId="urn:microsoft.com/office/officeart/2005/8/layout/vList3"/>
    <dgm:cxn modelId="{66DBDB5B-E9EE-4ACA-BB61-6150E3F7DE8C}" type="presParOf" srcId="{7F7D4E97-CE74-4D3F-AA74-86112F3DBC7A}" destId="{573E26A6-44E4-47C0-9737-976AC66FDF5A}" srcOrd="5" destOrd="0" presId="urn:microsoft.com/office/officeart/2005/8/layout/vList3"/>
    <dgm:cxn modelId="{3CD47CB7-3FA8-4C83-8209-987CDD905B60}" type="presParOf" srcId="{7F7D4E97-CE74-4D3F-AA74-86112F3DBC7A}" destId="{EC0CBAA2-589E-49EB-B101-A5E95DB0EE3E}" srcOrd="6" destOrd="0" presId="urn:microsoft.com/office/officeart/2005/8/layout/vList3"/>
    <dgm:cxn modelId="{0DDCF33D-1A50-44DE-884F-39B2C2F7C009}" type="presParOf" srcId="{EC0CBAA2-589E-49EB-B101-A5E95DB0EE3E}" destId="{88B80708-218B-483E-9D7F-0A7C828EA0FA}" srcOrd="0" destOrd="0" presId="urn:microsoft.com/office/officeart/2005/8/layout/vList3"/>
    <dgm:cxn modelId="{1DB31C06-5967-46B3-93AC-DE2137022808}" type="presParOf" srcId="{EC0CBAA2-589E-49EB-B101-A5E95DB0EE3E}" destId="{F6BBCFBA-1428-49A1-9260-9DAC8851423E}" srcOrd="1" destOrd="0" presId="urn:microsoft.com/office/officeart/2005/8/layout/vList3"/>
  </dgm:cxnLst>
  <dgm:bg>
    <a:effectLst>
      <a:softEdge rad="0"/>
    </a:effectLst>
  </dgm:bg>
  <dgm:whole>
    <a:effectLst>
      <a:reflection stA="99000" endPos="0" dir="5400000" sy="-100000" algn="bl" rotWithShape="0"/>
    </a:effectLst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FF0BD8-7594-4844-A154-AB513BE7A23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8BD590-D91D-40D2-8B43-3F10D05C6DD6}">
      <dgm:prSet phldrT="[Text]"/>
      <dgm:spPr/>
      <dgm:t>
        <a:bodyPr/>
        <a:lstStyle/>
        <a:p>
          <a:r>
            <a:rPr lang="en-US" smtClean="0"/>
            <a:t>IBM Data Science Experience</a:t>
          </a:r>
          <a:endParaRPr lang="en-US"/>
        </a:p>
      </dgm:t>
    </dgm:pt>
    <dgm:pt modelId="{3DC8DEA3-91EE-4D71-999B-4457789401E6}" type="parTrans" cxnId="{E523481E-A425-4280-9778-7E77907C82FD}">
      <dgm:prSet/>
      <dgm:spPr/>
      <dgm:t>
        <a:bodyPr/>
        <a:lstStyle/>
        <a:p>
          <a:endParaRPr lang="en-US"/>
        </a:p>
      </dgm:t>
    </dgm:pt>
    <dgm:pt modelId="{BA10BCA0-ECC1-413D-80F3-79D588AE0C1C}" type="sibTrans" cxnId="{E523481E-A425-4280-9778-7E77907C82FD}">
      <dgm:prSet/>
      <dgm:spPr/>
      <dgm:t>
        <a:bodyPr/>
        <a:lstStyle/>
        <a:p>
          <a:endParaRPr lang="en-US"/>
        </a:p>
      </dgm:t>
    </dgm:pt>
    <dgm:pt modelId="{97188C48-B8E7-4B46-99AE-2E8674510F8B}">
      <dgm:prSet phldrT="[Text]"/>
      <dgm:spPr/>
      <dgm:t>
        <a:bodyPr/>
        <a:lstStyle/>
        <a:p>
          <a:r>
            <a:rPr lang="en-US" smtClean="0"/>
            <a:t>Python</a:t>
          </a:r>
          <a:endParaRPr lang="en-US"/>
        </a:p>
      </dgm:t>
    </dgm:pt>
    <dgm:pt modelId="{7AA7B935-FA97-415B-BBD7-200989D2DEB1}" type="parTrans" cxnId="{F04A3A43-E065-4363-9CE0-42683C1E3CE4}">
      <dgm:prSet/>
      <dgm:spPr/>
      <dgm:t>
        <a:bodyPr/>
        <a:lstStyle/>
        <a:p>
          <a:endParaRPr lang="en-US"/>
        </a:p>
      </dgm:t>
    </dgm:pt>
    <dgm:pt modelId="{B798841F-895E-4B19-9DE6-A99CA98C4707}" type="sibTrans" cxnId="{F04A3A43-E065-4363-9CE0-42683C1E3CE4}">
      <dgm:prSet/>
      <dgm:spPr/>
      <dgm:t>
        <a:bodyPr/>
        <a:lstStyle/>
        <a:p>
          <a:endParaRPr lang="en-US"/>
        </a:p>
      </dgm:t>
    </dgm:pt>
    <dgm:pt modelId="{4710C91F-A7E1-48B9-AAA3-A6A0617E21D0}">
      <dgm:prSet phldrT="[Text]"/>
      <dgm:spPr/>
      <dgm:t>
        <a:bodyPr/>
        <a:lstStyle/>
        <a:p>
          <a:r>
            <a:rPr lang="en-US" smtClean="0"/>
            <a:t>Visualization</a:t>
          </a:r>
          <a:endParaRPr lang="en-US"/>
        </a:p>
      </dgm:t>
    </dgm:pt>
    <dgm:pt modelId="{CD55F9C0-8537-4557-AAF4-F2597FEA3621}" type="parTrans" cxnId="{0F8CDD25-E543-4FE8-9A7D-DEBDC03E7503}">
      <dgm:prSet/>
      <dgm:spPr/>
      <dgm:t>
        <a:bodyPr/>
        <a:lstStyle/>
        <a:p>
          <a:endParaRPr lang="en-US"/>
        </a:p>
      </dgm:t>
    </dgm:pt>
    <dgm:pt modelId="{7374C3FE-FE91-4126-B9DC-EBE2D95CAEA4}" type="sibTrans" cxnId="{0F8CDD25-E543-4FE8-9A7D-DEBDC03E7503}">
      <dgm:prSet/>
      <dgm:spPr/>
      <dgm:t>
        <a:bodyPr/>
        <a:lstStyle/>
        <a:p>
          <a:endParaRPr lang="en-US"/>
        </a:p>
      </dgm:t>
    </dgm:pt>
    <dgm:pt modelId="{A10A24D6-93EF-4E9D-B00D-7F32B1281739}">
      <dgm:prSet/>
      <dgm:spPr/>
      <dgm:t>
        <a:bodyPr/>
        <a:lstStyle/>
        <a:p>
          <a:r>
            <a:rPr lang="en-US" smtClean="0"/>
            <a:t>Tableau</a:t>
          </a:r>
          <a:endParaRPr lang="en-US"/>
        </a:p>
      </dgm:t>
    </dgm:pt>
    <dgm:pt modelId="{C43D44D2-6A1B-4682-956D-EEF854959997}" type="parTrans" cxnId="{F2E09792-FAA3-4761-8BAE-58F6148DBE27}">
      <dgm:prSet/>
      <dgm:spPr/>
      <dgm:t>
        <a:bodyPr/>
        <a:lstStyle/>
        <a:p>
          <a:endParaRPr lang="en-US"/>
        </a:p>
      </dgm:t>
    </dgm:pt>
    <dgm:pt modelId="{56F01DCE-8637-4C16-8F0E-F6A3F7A6FE44}" type="sibTrans" cxnId="{F2E09792-FAA3-4761-8BAE-58F6148DBE27}">
      <dgm:prSet/>
      <dgm:spPr/>
      <dgm:t>
        <a:bodyPr/>
        <a:lstStyle/>
        <a:p>
          <a:endParaRPr lang="en-US"/>
        </a:p>
      </dgm:t>
    </dgm:pt>
    <dgm:pt modelId="{1BF17E0A-7AAF-4E06-B0BE-25C34F1A4BEE}">
      <dgm:prSet/>
      <dgm:spPr/>
      <dgm:t>
        <a:bodyPr/>
        <a:lstStyle/>
        <a:p>
          <a:r>
            <a:rPr lang="en-US" smtClean="0"/>
            <a:t>Python</a:t>
          </a:r>
          <a:endParaRPr lang="en-US"/>
        </a:p>
      </dgm:t>
    </dgm:pt>
    <dgm:pt modelId="{2378C01F-5892-4F96-AE8D-198DA96D410E}" type="parTrans" cxnId="{8CD6C52D-6ABF-425A-811F-F4D803131545}">
      <dgm:prSet/>
      <dgm:spPr/>
      <dgm:t>
        <a:bodyPr/>
        <a:lstStyle/>
        <a:p>
          <a:endParaRPr lang="en-US"/>
        </a:p>
      </dgm:t>
    </dgm:pt>
    <dgm:pt modelId="{ADF56515-43B7-4791-B619-370FE6AE55A7}" type="sibTrans" cxnId="{8CD6C52D-6ABF-425A-811F-F4D803131545}">
      <dgm:prSet/>
      <dgm:spPr/>
      <dgm:t>
        <a:bodyPr/>
        <a:lstStyle/>
        <a:p>
          <a:endParaRPr lang="en-US"/>
        </a:p>
      </dgm:t>
    </dgm:pt>
    <dgm:pt modelId="{5F107BCE-7BA8-44BC-8C2D-14E2D649A957}" type="pres">
      <dgm:prSet presAssocID="{A0FF0BD8-7594-4844-A154-AB513BE7A23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16C2C03-7682-442B-98FD-C1810858FE99}" type="pres">
      <dgm:prSet presAssocID="{058BD590-D91D-40D2-8B43-3F10D05C6DD6}" presName="parentLin" presStyleCnt="0"/>
      <dgm:spPr/>
    </dgm:pt>
    <dgm:pt modelId="{6E78B8D3-C080-456E-96EA-757D256A3CAC}" type="pres">
      <dgm:prSet presAssocID="{058BD590-D91D-40D2-8B43-3F10D05C6DD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5C9017B6-0D80-4EF4-810C-D4B2B2A963B6}" type="pres">
      <dgm:prSet presAssocID="{058BD590-D91D-40D2-8B43-3F10D05C6DD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13644E-F177-42DB-963C-8122FAA0D3B2}" type="pres">
      <dgm:prSet presAssocID="{058BD590-D91D-40D2-8B43-3F10D05C6DD6}" presName="negativeSpace" presStyleCnt="0"/>
      <dgm:spPr/>
    </dgm:pt>
    <dgm:pt modelId="{4FD90219-D5A0-4026-A9BC-2C675CB17903}" type="pres">
      <dgm:prSet presAssocID="{058BD590-D91D-40D2-8B43-3F10D05C6DD6}" presName="childText" presStyleLbl="conFgAcc1" presStyleIdx="0" presStyleCnt="3">
        <dgm:presLayoutVars>
          <dgm:bulletEnabled val="1"/>
        </dgm:presLayoutVars>
      </dgm:prSet>
      <dgm:spPr/>
    </dgm:pt>
    <dgm:pt modelId="{5E89BD1E-8189-4F29-A0C7-F3271666A49E}" type="pres">
      <dgm:prSet presAssocID="{BA10BCA0-ECC1-413D-80F3-79D588AE0C1C}" presName="spaceBetweenRectangles" presStyleCnt="0"/>
      <dgm:spPr/>
    </dgm:pt>
    <dgm:pt modelId="{FE8838C7-979B-4E43-81B2-2ABB5000D175}" type="pres">
      <dgm:prSet presAssocID="{97188C48-B8E7-4B46-99AE-2E8674510F8B}" presName="parentLin" presStyleCnt="0"/>
      <dgm:spPr/>
    </dgm:pt>
    <dgm:pt modelId="{BDBD7F13-5F16-4490-B171-26A157266964}" type="pres">
      <dgm:prSet presAssocID="{97188C48-B8E7-4B46-99AE-2E8674510F8B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B3E0DCC9-4DC6-4F1C-A26B-DABA4B98DEEA}" type="pres">
      <dgm:prSet presAssocID="{97188C48-B8E7-4B46-99AE-2E8674510F8B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7E412F-25F8-4DF4-AB1A-218A2A712CCD}" type="pres">
      <dgm:prSet presAssocID="{97188C48-B8E7-4B46-99AE-2E8674510F8B}" presName="negativeSpace" presStyleCnt="0"/>
      <dgm:spPr/>
    </dgm:pt>
    <dgm:pt modelId="{D4DD3931-10EA-4809-9083-335029870D13}" type="pres">
      <dgm:prSet presAssocID="{97188C48-B8E7-4B46-99AE-2E8674510F8B}" presName="childText" presStyleLbl="conFgAcc1" presStyleIdx="1" presStyleCnt="3" custLinFactY="14090" custLinFactNeighborX="-1707" custLinFactNeighborY="100000">
        <dgm:presLayoutVars>
          <dgm:bulletEnabled val="1"/>
        </dgm:presLayoutVars>
      </dgm:prSet>
      <dgm:spPr/>
    </dgm:pt>
    <dgm:pt modelId="{FF0A2DEE-2E79-437C-AE22-C347512E0DC5}" type="pres">
      <dgm:prSet presAssocID="{B798841F-895E-4B19-9DE6-A99CA98C4707}" presName="spaceBetweenRectangles" presStyleCnt="0"/>
      <dgm:spPr/>
    </dgm:pt>
    <dgm:pt modelId="{FF69993B-ABC9-406A-AD1B-138D6FA18CD2}" type="pres">
      <dgm:prSet presAssocID="{4710C91F-A7E1-48B9-AAA3-A6A0617E21D0}" presName="parentLin" presStyleCnt="0"/>
      <dgm:spPr/>
    </dgm:pt>
    <dgm:pt modelId="{12B0F41D-37B1-46CE-8DEF-B1105079E24B}" type="pres">
      <dgm:prSet presAssocID="{4710C91F-A7E1-48B9-AAA3-A6A0617E21D0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D528DD94-E5B8-476C-82BA-A7910BABABE5}" type="pres">
      <dgm:prSet presAssocID="{4710C91F-A7E1-48B9-AAA3-A6A0617E21D0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CA6A30-3F4A-434E-B32A-A2637ACDB7F0}" type="pres">
      <dgm:prSet presAssocID="{4710C91F-A7E1-48B9-AAA3-A6A0617E21D0}" presName="negativeSpace" presStyleCnt="0"/>
      <dgm:spPr/>
    </dgm:pt>
    <dgm:pt modelId="{79B74B3D-1F55-4EC1-B716-3654BB2D6A6F}" type="pres">
      <dgm:prSet presAssocID="{4710C91F-A7E1-48B9-AAA3-A6A0617E21D0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523481E-A425-4280-9778-7E77907C82FD}" srcId="{A0FF0BD8-7594-4844-A154-AB513BE7A235}" destId="{058BD590-D91D-40D2-8B43-3F10D05C6DD6}" srcOrd="0" destOrd="0" parTransId="{3DC8DEA3-91EE-4D71-999B-4457789401E6}" sibTransId="{BA10BCA0-ECC1-413D-80F3-79D588AE0C1C}"/>
    <dgm:cxn modelId="{1D5384A6-9CDE-40AD-B04C-723807E3EFE3}" type="presOf" srcId="{058BD590-D91D-40D2-8B43-3F10D05C6DD6}" destId="{6E78B8D3-C080-456E-96EA-757D256A3CAC}" srcOrd="0" destOrd="0" presId="urn:microsoft.com/office/officeart/2005/8/layout/list1"/>
    <dgm:cxn modelId="{3F6D9EAC-4565-45FA-A473-7E18F2064491}" type="presOf" srcId="{058BD590-D91D-40D2-8B43-3F10D05C6DD6}" destId="{5C9017B6-0D80-4EF4-810C-D4B2B2A963B6}" srcOrd="1" destOrd="0" presId="urn:microsoft.com/office/officeart/2005/8/layout/list1"/>
    <dgm:cxn modelId="{F04A3A43-E065-4363-9CE0-42683C1E3CE4}" srcId="{A0FF0BD8-7594-4844-A154-AB513BE7A235}" destId="{97188C48-B8E7-4B46-99AE-2E8674510F8B}" srcOrd="1" destOrd="0" parTransId="{7AA7B935-FA97-415B-BBD7-200989D2DEB1}" sibTransId="{B798841F-895E-4B19-9DE6-A99CA98C4707}"/>
    <dgm:cxn modelId="{F996A17F-B2B8-4F92-9A96-AA595301F432}" type="presOf" srcId="{A10A24D6-93EF-4E9D-B00D-7F32B1281739}" destId="{79B74B3D-1F55-4EC1-B716-3654BB2D6A6F}" srcOrd="0" destOrd="1" presId="urn:microsoft.com/office/officeart/2005/8/layout/list1"/>
    <dgm:cxn modelId="{F461795D-C983-49FD-B1C2-12170580329A}" type="presOf" srcId="{4710C91F-A7E1-48B9-AAA3-A6A0617E21D0}" destId="{D528DD94-E5B8-476C-82BA-A7910BABABE5}" srcOrd="1" destOrd="0" presId="urn:microsoft.com/office/officeart/2005/8/layout/list1"/>
    <dgm:cxn modelId="{F2E09792-FAA3-4761-8BAE-58F6148DBE27}" srcId="{4710C91F-A7E1-48B9-AAA3-A6A0617E21D0}" destId="{A10A24D6-93EF-4E9D-B00D-7F32B1281739}" srcOrd="1" destOrd="0" parTransId="{C43D44D2-6A1B-4682-956D-EEF854959997}" sibTransId="{56F01DCE-8637-4C16-8F0E-F6A3F7A6FE44}"/>
    <dgm:cxn modelId="{E1605894-CC0D-41A9-9D43-31646A561E62}" type="presOf" srcId="{4710C91F-A7E1-48B9-AAA3-A6A0617E21D0}" destId="{12B0F41D-37B1-46CE-8DEF-B1105079E24B}" srcOrd="0" destOrd="0" presId="urn:microsoft.com/office/officeart/2005/8/layout/list1"/>
    <dgm:cxn modelId="{3611AD56-D89A-4524-9653-C76C05F52931}" type="presOf" srcId="{A0FF0BD8-7594-4844-A154-AB513BE7A235}" destId="{5F107BCE-7BA8-44BC-8C2D-14E2D649A957}" srcOrd="0" destOrd="0" presId="urn:microsoft.com/office/officeart/2005/8/layout/list1"/>
    <dgm:cxn modelId="{35463A98-C6B2-4588-8ED0-6540356E4278}" type="presOf" srcId="{97188C48-B8E7-4B46-99AE-2E8674510F8B}" destId="{BDBD7F13-5F16-4490-B171-26A157266964}" srcOrd="0" destOrd="0" presId="urn:microsoft.com/office/officeart/2005/8/layout/list1"/>
    <dgm:cxn modelId="{14BB3915-C1BC-4940-B572-8823E599EFEE}" type="presOf" srcId="{97188C48-B8E7-4B46-99AE-2E8674510F8B}" destId="{B3E0DCC9-4DC6-4F1C-A26B-DABA4B98DEEA}" srcOrd="1" destOrd="0" presId="urn:microsoft.com/office/officeart/2005/8/layout/list1"/>
    <dgm:cxn modelId="{8B33DBD8-5B94-4D94-AD32-BB82E9A6854B}" type="presOf" srcId="{1BF17E0A-7AAF-4E06-B0BE-25C34F1A4BEE}" destId="{79B74B3D-1F55-4EC1-B716-3654BB2D6A6F}" srcOrd="0" destOrd="0" presId="urn:microsoft.com/office/officeart/2005/8/layout/list1"/>
    <dgm:cxn modelId="{8CD6C52D-6ABF-425A-811F-F4D803131545}" srcId="{4710C91F-A7E1-48B9-AAA3-A6A0617E21D0}" destId="{1BF17E0A-7AAF-4E06-B0BE-25C34F1A4BEE}" srcOrd="0" destOrd="0" parTransId="{2378C01F-5892-4F96-AE8D-198DA96D410E}" sibTransId="{ADF56515-43B7-4791-B619-370FE6AE55A7}"/>
    <dgm:cxn modelId="{0F8CDD25-E543-4FE8-9A7D-DEBDC03E7503}" srcId="{A0FF0BD8-7594-4844-A154-AB513BE7A235}" destId="{4710C91F-A7E1-48B9-AAA3-A6A0617E21D0}" srcOrd="2" destOrd="0" parTransId="{CD55F9C0-8537-4557-AAF4-F2597FEA3621}" sibTransId="{7374C3FE-FE91-4126-B9DC-EBE2D95CAEA4}"/>
    <dgm:cxn modelId="{AF2EE3ED-7598-43A0-8166-3963D6E9BB1C}" type="presParOf" srcId="{5F107BCE-7BA8-44BC-8C2D-14E2D649A957}" destId="{516C2C03-7682-442B-98FD-C1810858FE99}" srcOrd="0" destOrd="0" presId="urn:microsoft.com/office/officeart/2005/8/layout/list1"/>
    <dgm:cxn modelId="{2B698B0F-8344-4D77-9910-C06FED4DCF88}" type="presParOf" srcId="{516C2C03-7682-442B-98FD-C1810858FE99}" destId="{6E78B8D3-C080-456E-96EA-757D256A3CAC}" srcOrd="0" destOrd="0" presId="urn:microsoft.com/office/officeart/2005/8/layout/list1"/>
    <dgm:cxn modelId="{74C2A185-5613-4AAA-93B2-993EAB4658C3}" type="presParOf" srcId="{516C2C03-7682-442B-98FD-C1810858FE99}" destId="{5C9017B6-0D80-4EF4-810C-D4B2B2A963B6}" srcOrd="1" destOrd="0" presId="urn:microsoft.com/office/officeart/2005/8/layout/list1"/>
    <dgm:cxn modelId="{4DC95E99-2C01-4021-9773-E1053FD1F8B6}" type="presParOf" srcId="{5F107BCE-7BA8-44BC-8C2D-14E2D649A957}" destId="{0413644E-F177-42DB-963C-8122FAA0D3B2}" srcOrd="1" destOrd="0" presId="urn:microsoft.com/office/officeart/2005/8/layout/list1"/>
    <dgm:cxn modelId="{4C5995D8-1C38-4328-8D41-5986173C840B}" type="presParOf" srcId="{5F107BCE-7BA8-44BC-8C2D-14E2D649A957}" destId="{4FD90219-D5A0-4026-A9BC-2C675CB17903}" srcOrd="2" destOrd="0" presId="urn:microsoft.com/office/officeart/2005/8/layout/list1"/>
    <dgm:cxn modelId="{01048D63-6B06-490F-9DEE-317A958A8050}" type="presParOf" srcId="{5F107BCE-7BA8-44BC-8C2D-14E2D649A957}" destId="{5E89BD1E-8189-4F29-A0C7-F3271666A49E}" srcOrd="3" destOrd="0" presId="urn:microsoft.com/office/officeart/2005/8/layout/list1"/>
    <dgm:cxn modelId="{9756F9F2-28FE-4F7F-8E8A-6D70D42804D2}" type="presParOf" srcId="{5F107BCE-7BA8-44BC-8C2D-14E2D649A957}" destId="{FE8838C7-979B-4E43-81B2-2ABB5000D175}" srcOrd="4" destOrd="0" presId="urn:microsoft.com/office/officeart/2005/8/layout/list1"/>
    <dgm:cxn modelId="{FD77B045-068A-4126-A1FB-B8450CFE7C5D}" type="presParOf" srcId="{FE8838C7-979B-4E43-81B2-2ABB5000D175}" destId="{BDBD7F13-5F16-4490-B171-26A157266964}" srcOrd="0" destOrd="0" presId="urn:microsoft.com/office/officeart/2005/8/layout/list1"/>
    <dgm:cxn modelId="{40ED86D3-6F83-40E7-8664-6C2CCE93BD5E}" type="presParOf" srcId="{FE8838C7-979B-4E43-81B2-2ABB5000D175}" destId="{B3E0DCC9-4DC6-4F1C-A26B-DABA4B98DEEA}" srcOrd="1" destOrd="0" presId="urn:microsoft.com/office/officeart/2005/8/layout/list1"/>
    <dgm:cxn modelId="{4FE09287-1B1E-4EA0-8AD7-146EBA18AED7}" type="presParOf" srcId="{5F107BCE-7BA8-44BC-8C2D-14E2D649A957}" destId="{E47E412F-25F8-4DF4-AB1A-218A2A712CCD}" srcOrd="5" destOrd="0" presId="urn:microsoft.com/office/officeart/2005/8/layout/list1"/>
    <dgm:cxn modelId="{FB53FD63-3372-41B1-9560-91E8EF1D78B3}" type="presParOf" srcId="{5F107BCE-7BA8-44BC-8C2D-14E2D649A957}" destId="{D4DD3931-10EA-4809-9083-335029870D13}" srcOrd="6" destOrd="0" presId="urn:microsoft.com/office/officeart/2005/8/layout/list1"/>
    <dgm:cxn modelId="{1951A4AF-E0BB-41F1-8AD9-3ECB526AA789}" type="presParOf" srcId="{5F107BCE-7BA8-44BC-8C2D-14E2D649A957}" destId="{FF0A2DEE-2E79-437C-AE22-C347512E0DC5}" srcOrd="7" destOrd="0" presId="urn:microsoft.com/office/officeart/2005/8/layout/list1"/>
    <dgm:cxn modelId="{0632F1E0-3C54-4D1B-B7CB-7D1FCE9E9653}" type="presParOf" srcId="{5F107BCE-7BA8-44BC-8C2D-14E2D649A957}" destId="{FF69993B-ABC9-406A-AD1B-138D6FA18CD2}" srcOrd="8" destOrd="0" presId="urn:microsoft.com/office/officeart/2005/8/layout/list1"/>
    <dgm:cxn modelId="{6863CA22-6B78-4E9B-9CA9-1C38DF4EAD53}" type="presParOf" srcId="{FF69993B-ABC9-406A-AD1B-138D6FA18CD2}" destId="{12B0F41D-37B1-46CE-8DEF-B1105079E24B}" srcOrd="0" destOrd="0" presId="urn:microsoft.com/office/officeart/2005/8/layout/list1"/>
    <dgm:cxn modelId="{CE303D47-0E48-49EB-9905-A5036E32B839}" type="presParOf" srcId="{FF69993B-ABC9-406A-AD1B-138D6FA18CD2}" destId="{D528DD94-E5B8-476C-82BA-A7910BABABE5}" srcOrd="1" destOrd="0" presId="urn:microsoft.com/office/officeart/2005/8/layout/list1"/>
    <dgm:cxn modelId="{E86D4773-1F10-4A84-8985-60B2BDC92450}" type="presParOf" srcId="{5F107BCE-7BA8-44BC-8C2D-14E2D649A957}" destId="{10CA6A30-3F4A-434E-B32A-A2637ACDB7F0}" srcOrd="9" destOrd="0" presId="urn:microsoft.com/office/officeart/2005/8/layout/list1"/>
    <dgm:cxn modelId="{83C63F86-4555-4667-835E-631591653BB6}" type="presParOf" srcId="{5F107BCE-7BA8-44BC-8C2D-14E2D649A957}" destId="{79B74B3D-1F55-4EC1-B716-3654BB2D6A6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D2B2310-04A4-4991-9B20-0A73D185A90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FDB642-AC5C-4FDC-8CFB-57D58027D533}" type="pres">
      <dgm:prSet presAssocID="{1D2B2310-04A4-4991-9B20-0A73D185A90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315FED44-184D-4317-95EC-F9F9F0843581}" type="presOf" srcId="{1D2B2310-04A4-4991-9B20-0A73D185A908}" destId="{D5FDB642-AC5C-4FDC-8CFB-57D58027D53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08CC55C-D052-49DA-809C-2FACEC25020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BA924F-3E5A-42E4-948B-831592FD923B}">
      <dgm:prSet/>
      <dgm:spPr/>
      <dgm:t>
        <a:bodyPr/>
        <a:lstStyle/>
        <a:p>
          <a:pPr rtl="0"/>
          <a:r>
            <a:rPr lang="en-US" smtClean="0"/>
            <a:t>account length + number of customer service calls = best churn predictors</a:t>
          </a:r>
          <a:endParaRPr lang="en-US"/>
        </a:p>
      </dgm:t>
    </dgm:pt>
    <dgm:pt modelId="{2313B91E-AE94-4BF4-81D1-AB76A40E9686}" type="parTrans" cxnId="{F687E89A-AC53-43CC-9CF1-EBD2A409C4CA}">
      <dgm:prSet/>
      <dgm:spPr/>
      <dgm:t>
        <a:bodyPr/>
        <a:lstStyle/>
        <a:p>
          <a:endParaRPr lang="en-US"/>
        </a:p>
      </dgm:t>
    </dgm:pt>
    <dgm:pt modelId="{66AD4B1D-BC99-4259-BC6E-0D2AB3AC6A19}" type="sibTrans" cxnId="{F687E89A-AC53-43CC-9CF1-EBD2A409C4CA}">
      <dgm:prSet/>
      <dgm:spPr/>
      <dgm:t>
        <a:bodyPr/>
        <a:lstStyle/>
        <a:p>
          <a:endParaRPr lang="en-US"/>
        </a:p>
      </dgm:t>
    </dgm:pt>
    <dgm:pt modelId="{9E028245-B192-4303-9395-DA9C88BF27B4}" type="pres">
      <dgm:prSet presAssocID="{708CC55C-D052-49DA-809C-2FACEC25020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392AB4-29DC-48DE-A0CF-6CB8075EAC5E}" type="pres">
      <dgm:prSet presAssocID="{4EBA924F-3E5A-42E4-948B-831592FD923B}" presName="parentText" presStyleLbl="node1" presStyleIdx="0" presStyleCnt="1" custScaleY="132546" custLinFactNeighborY="-524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687E89A-AC53-43CC-9CF1-EBD2A409C4CA}" srcId="{708CC55C-D052-49DA-809C-2FACEC25020F}" destId="{4EBA924F-3E5A-42E4-948B-831592FD923B}" srcOrd="0" destOrd="0" parTransId="{2313B91E-AE94-4BF4-81D1-AB76A40E9686}" sibTransId="{66AD4B1D-BC99-4259-BC6E-0D2AB3AC6A19}"/>
    <dgm:cxn modelId="{8E266F28-F7C1-453E-9548-664745E02B90}" type="presOf" srcId="{4EBA924F-3E5A-42E4-948B-831592FD923B}" destId="{D8392AB4-29DC-48DE-A0CF-6CB8075EAC5E}" srcOrd="0" destOrd="0" presId="urn:microsoft.com/office/officeart/2005/8/layout/vList2"/>
    <dgm:cxn modelId="{091E9476-5DCA-4129-9532-C9D0480E0119}" type="presOf" srcId="{708CC55C-D052-49DA-809C-2FACEC25020F}" destId="{9E028245-B192-4303-9395-DA9C88BF27B4}" srcOrd="0" destOrd="0" presId="urn:microsoft.com/office/officeart/2005/8/layout/vList2"/>
    <dgm:cxn modelId="{90A7E943-2864-40DF-A0E5-8A4CFED4C742}" type="presParOf" srcId="{9E028245-B192-4303-9395-DA9C88BF27B4}" destId="{D8392AB4-29DC-48DE-A0CF-6CB8075EAC5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D2B2310-04A4-4991-9B20-0A73D185A90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FDB642-AC5C-4FDC-8CFB-57D58027D533}" type="pres">
      <dgm:prSet presAssocID="{1D2B2310-04A4-4991-9B20-0A73D185A90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315FED44-184D-4317-95EC-F9F9F0843581}" type="presOf" srcId="{1D2B2310-04A4-4991-9B20-0A73D185A908}" destId="{D5FDB642-AC5C-4FDC-8CFB-57D58027D53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D2B2310-04A4-4991-9B20-0A73D185A90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FDB642-AC5C-4FDC-8CFB-57D58027D533}" type="pres">
      <dgm:prSet presAssocID="{1D2B2310-04A4-4991-9B20-0A73D185A90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315FED44-184D-4317-95EC-F9F9F0843581}" type="presOf" srcId="{1D2B2310-04A4-4991-9B20-0A73D185A908}" destId="{D5FDB642-AC5C-4FDC-8CFB-57D58027D53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D2B2310-04A4-4991-9B20-0A73D185A90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5FDB642-AC5C-4FDC-8CFB-57D58027D533}" type="pres">
      <dgm:prSet presAssocID="{1D2B2310-04A4-4991-9B20-0A73D185A908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315FED44-184D-4317-95EC-F9F9F0843581}" type="presOf" srcId="{1D2B2310-04A4-4991-9B20-0A73D185A908}" destId="{D5FDB642-AC5C-4FDC-8CFB-57D58027D53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67526F-B508-4CD1-BEDF-84C6010D0C0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31DEAB-5EC4-4242-AF05-C8E3DEF3DA9A}">
      <dgm:prSet custT="1"/>
      <dgm:spPr/>
      <dgm:t>
        <a:bodyPr/>
        <a:lstStyle/>
        <a:p>
          <a:pPr rtl="0"/>
          <a:r>
            <a:rPr lang="en-US" sz="2000" smtClean="0"/>
            <a:t>Possible reasons:</a:t>
          </a:r>
        </a:p>
        <a:p>
          <a:pPr rtl="0"/>
          <a:r>
            <a:rPr lang="en-US" sz="2000" smtClean="0"/>
            <a:t>Seniors-harder to adapt to technology </a:t>
          </a:r>
        </a:p>
        <a:p>
          <a:pPr rtl="0"/>
          <a:r>
            <a:rPr lang="en-US" sz="2000" smtClean="0"/>
            <a:t>Loyalty didn’t pay</a:t>
          </a:r>
        </a:p>
        <a:p>
          <a:pPr rtl="0"/>
          <a:r>
            <a:rPr lang="en-US" sz="2000" smtClean="0"/>
            <a:t>Frustration with Tech Support/Service</a:t>
          </a:r>
          <a:endParaRPr lang="en-US" sz="2000"/>
        </a:p>
      </dgm:t>
    </dgm:pt>
    <dgm:pt modelId="{DDA7D3A1-37C3-4D33-9A11-3A6BCBDF5DA2}" type="parTrans" cxnId="{CB18F2C6-AB64-4464-9B7A-39ABC94728EB}">
      <dgm:prSet/>
      <dgm:spPr/>
      <dgm:t>
        <a:bodyPr/>
        <a:lstStyle/>
        <a:p>
          <a:endParaRPr lang="en-US"/>
        </a:p>
      </dgm:t>
    </dgm:pt>
    <dgm:pt modelId="{659B5479-936E-4631-ABEA-29506F34A555}" type="sibTrans" cxnId="{CB18F2C6-AB64-4464-9B7A-39ABC94728EB}">
      <dgm:prSet/>
      <dgm:spPr/>
      <dgm:t>
        <a:bodyPr/>
        <a:lstStyle/>
        <a:p>
          <a:endParaRPr lang="en-US"/>
        </a:p>
      </dgm:t>
    </dgm:pt>
    <dgm:pt modelId="{41581D5A-8861-4080-84A8-E88AE1CACFA0}">
      <dgm:prSet custT="1"/>
      <dgm:spPr/>
      <dgm:t>
        <a:bodyPr/>
        <a:lstStyle/>
        <a:p>
          <a:pPr rtl="0"/>
          <a:r>
            <a:rPr lang="en-US" sz="2000" baseline="0" smtClean="0"/>
            <a:t>Future phases of project:</a:t>
          </a:r>
        </a:p>
        <a:p>
          <a:pPr rtl="0"/>
          <a:r>
            <a:rPr lang="en-US" sz="2000" baseline="0" smtClean="0"/>
            <a:t>Use predictive models (logistic regression (for Churn variable), decision trees, random forest, KNN) to train and test churn indicators.</a:t>
          </a:r>
          <a:endParaRPr lang="en-US" sz="2000" baseline="0"/>
        </a:p>
      </dgm:t>
    </dgm:pt>
    <dgm:pt modelId="{175F474A-1923-4865-94EC-05A925AE7C59}" type="parTrans" cxnId="{8D895FF1-FE6E-4B78-9BF5-BE79518904D6}">
      <dgm:prSet/>
      <dgm:spPr/>
      <dgm:t>
        <a:bodyPr/>
        <a:lstStyle/>
        <a:p>
          <a:endParaRPr lang="en-US"/>
        </a:p>
      </dgm:t>
    </dgm:pt>
    <dgm:pt modelId="{C1170831-F1E7-420A-8BFA-8EBB31A3D7EA}" type="sibTrans" cxnId="{8D895FF1-FE6E-4B78-9BF5-BE79518904D6}">
      <dgm:prSet/>
      <dgm:spPr/>
      <dgm:t>
        <a:bodyPr/>
        <a:lstStyle/>
        <a:p>
          <a:endParaRPr lang="en-US"/>
        </a:p>
      </dgm:t>
    </dgm:pt>
    <dgm:pt modelId="{A418E307-FF1E-4951-A1A8-3F0B2D6C78FC}" type="pres">
      <dgm:prSet presAssocID="{2767526F-B508-4CD1-BEDF-84C6010D0C0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58B4D3F-69EF-4639-B127-6DE1CDDFB121}" type="pres">
      <dgm:prSet presAssocID="{0431DEAB-5EC4-4242-AF05-C8E3DEF3DA9A}" presName="parentText" presStyleLbl="node1" presStyleIdx="0" presStyleCnt="2" custScaleY="93507" custLinFactNeighborX="1002" custLinFactNeighborY="7044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98C26D-805E-4B6A-AB18-6B3A12375CAF}" type="pres">
      <dgm:prSet presAssocID="{659B5479-936E-4631-ABEA-29506F34A555}" presName="spacer" presStyleCnt="0"/>
      <dgm:spPr/>
    </dgm:pt>
    <dgm:pt modelId="{5A5939BA-FE12-4959-954B-5C8AD2263D1C}" type="pres">
      <dgm:prSet presAssocID="{41581D5A-8861-4080-84A8-E88AE1CACFA0}" presName="parentText" presStyleLbl="node1" presStyleIdx="1" presStyleCnt="2" custScaleY="114309" custLinFactY="4494" custLinFactNeighborX="-1837" custLinFactNeighborY="1000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D895FF1-FE6E-4B78-9BF5-BE79518904D6}" srcId="{2767526F-B508-4CD1-BEDF-84C6010D0C01}" destId="{41581D5A-8861-4080-84A8-E88AE1CACFA0}" srcOrd="1" destOrd="0" parTransId="{175F474A-1923-4865-94EC-05A925AE7C59}" sibTransId="{C1170831-F1E7-420A-8BFA-8EBB31A3D7EA}"/>
    <dgm:cxn modelId="{EE47D5FE-3BD7-4906-B752-935ED76EA8E2}" type="presOf" srcId="{0431DEAB-5EC4-4242-AF05-C8E3DEF3DA9A}" destId="{258B4D3F-69EF-4639-B127-6DE1CDDFB121}" srcOrd="0" destOrd="0" presId="urn:microsoft.com/office/officeart/2005/8/layout/vList2"/>
    <dgm:cxn modelId="{9B0CE70D-52B0-45A6-8068-DC5B36828528}" type="presOf" srcId="{41581D5A-8861-4080-84A8-E88AE1CACFA0}" destId="{5A5939BA-FE12-4959-954B-5C8AD2263D1C}" srcOrd="0" destOrd="0" presId="urn:microsoft.com/office/officeart/2005/8/layout/vList2"/>
    <dgm:cxn modelId="{CB18F2C6-AB64-4464-9B7A-39ABC94728EB}" srcId="{2767526F-B508-4CD1-BEDF-84C6010D0C01}" destId="{0431DEAB-5EC4-4242-AF05-C8E3DEF3DA9A}" srcOrd="0" destOrd="0" parTransId="{DDA7D3A1-37C3-4D33-9A11-3A6BCBDF5DA2}" sibTransId="{659B5479-936E-4631-ABEA-29506F34A555}"/>
    <dgm:cxn modelId="{4AD614E4-65DB-48B0-AE37-5DBDA27C6E36}" type="presOf" srcId="{2767526F-B508-4CD1-BEDF-84C6010D0C01}" destId="{A418E307-FF1E-4951-A1A8-3F0B2D6C78FC}" srcOrd="0" destOrd="0" presId="urn:microsoft.com/office/officeart/2005/8/layout/vList2"/>
    <dgm:cxn modelId="{655877C4-797E-4EFC-A822-1A015C551DF3}" type="presParOf" srcId="{A418E307-FF1E-4951-A1A8-3F0B2D6C78FC}" destId="{258B4D3F-69EF-4639-B127-6DE1CDDFB121}" srcOrd="0" destOrd="0" presId="urn:microsoft.com/office/officeart/2005/8/layout/vList2"/>
    <dgm:cxn modelId="{15A4E75C-3FC8-4349-8905-36B4A8430B02}" type="presParOf" srcId="{A418E307-FF1E-4951-A1A8-3F0B2D6C78FC}" destId="{8098C26D-805E-4B6A-AB18-6B3A12375CAF}" srcOrd="1" destOrd="0" presId="urn:microsoft.com/office/officeart/2005/8/layout/vList2"/>
    <dgm:cxn modelId="{145C1040-CCE3-4B0F-812C-81188EC99E05}" type="presParOf" srcId="{A418E307-FF1E-4951-A1A8-3F0B2D6C78FC}" destId="{5A5939BA-FE12-4959-954B-5C8AD2263D1C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0" y="288162"/>
          <a:ext cx="3129494" cy="356677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Churn is a business problem for telco and other industries.</a:t>
          </a:r>
          <a:endParaRPr 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Customer churn has a significant effect on the bottom line.</a:t>
          </a:r>
          <a:endParaRPr lang="en-US" sz="2400" kern="1200" dirty="0"/>
        </a:p>
      </dsp:txBody>
      <dsp:txXfrm>
        <a:off x="82081" y="370243"/>
        <a:ext cx="2965332" cy="2638304"/>
      </dsp:txXfrm>
    </dsp:sp>
    <dsp:sp modelId="{6A63D16E-EEE6-4267-97EA-5AD7D2BC4E84}">
      <dsp:nvSpPr>
        <dsp:cNvPr id="0" name=""/>
        <dsp:cNvSpPr/>
      </dsp:nvSpPr>
      <dsp:spPr>
        <a:xfrm>
          <a:off x="1386084" y="968522"/>
          <a:ext cx="3346971" cy="3346971"/>
        </a:xfrm>
        <a:prstGeom prst="leftCircularArrow">
          <a:avLst>
            <a:gd name="adj1" fmla="val 2452"/>
            <a:gd name="adj2" fmla="val 296822"/>
            <a:gd name="adj3" fmla="val 1614149"/>
            <a:gd name="adj4" fmla="val 8566306"/>
            <a:gd name="adj5" fmla="val 2861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685913" y="2438402"/>
          <a:ext cx="2223922" cy="11622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Why Study Churn?</a:t>
          </a:r>
          <a:endParaRPr lang="en-US" sz="3200" kern="1200" dirty="0"/>
        </a:p>
      </dsp:txBody>
      <dsp:txXfrm>
        <a:off x="719955" y="2472444"/>
        <a:ext cx="2155838" cy="1094181"/>
      </dsp:txXfrm>
    </dsp:sp>
    <dsp:sp modelId="{E83793B4-2C5C-4D90-82FA-E5EE4745664D}">
      <dsp:nvSpPr>
        <dsp:cNvPr id="0" name=""/>
        <dsp:cNvSpPr/>
      </dsp:nvSpPr>
      <dsp:spPr>
        <a:xfrm>
          <a:off x="3523106" y="266945"/>
          <a:ext cx="2867765" cy="3580909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3815" tIns="43815" rIns="43815" bIns="4381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smtClean="0"/>
            <a:t>What makes a customer leave? Dissatisfaction of some kind.</a:t>
          </a:r>
          <a:endParaRPr lang="en-US" sz="2400" kern="1200" dirty="0"/>
        </a:p>
      </dsp:txBody>
      <dsp:txXfrm>
        <a:off x="3605513" y="1116689"/>
        <a:ext cx="2702951" cy="2648757"/>
      </dsp:txXfrm>
    </dsp:sp>
    <dsp:sp modelId="{DC2A0ADB-DCE3-4BF4-9952-0394865777AC}">
      <dsp:nvSpPr>
        <dsp:cNvPr id="0" name=""/>
        <dsp:cNvSpPr/>
      </dsp:nvSpPr>
      <dsp:spPr>
        <a:xfrm>
          <a:off x="4554331" y="-547792"/>
          <a:ext cx="3598776" cy="3598776"/>
        </a:xfrm>
        <a:prstGeom prst="circularArrow">
          <a:avLst>
            <a:gd name="adj1" fmla="val 2280"/>
            <a:gd name="adj2" fmla="val 274962"/>
            <a:gd name="adj3" fmla="val 20571500"/>
            <a:gd name="adj4" fmla="val 13597484"/>
            <a:gd name="adj5" fmla="val 266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4067041" y="8293"/>
          <a:ext cx="2223922" cy="112373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Churn Factors</a:t>
          </a:r>
          <a:endParaRPr lang="en-US" sz="3100" kern="1200" dirty="0"/>
        </a:p>
      </dsp:txBody>
      <dsp:txXfrm>
        <a:off x="4099954" y="41206"/>
        <a:ext cx="2158096" cy="1057909"/>
      </dsp:txXfrm>
    </dsp:sp>
    <dsp:sp modelId="{69C28D3B-E083-42DF-9EA0-916CA12125A9}">
      <dsp:nvSpPr>
        <dsp:cNvPr id="0" name=""/>
        <dsp:cNvSpPr/>
      </dsp:nvSpPr>
      <dsp:spPr>
        <a:xfrm>
          <a:off x="6788777" y="219437"/>
          <a:ext cx="2885790" cy="367592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200" b="1" kern="1200" dirty="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200" b="1" kern="1200" smtClean="0"/>
            <a:t>We will identify the characteristics of a dissatisfied customer, and use found insights to incentivize loyalty.</a:t>
          </a:r>
          <a:endParaRPr lang="en-US" sz="2200" b="1" kern="1200" dirty="0"/>
        </a:p>
      </dsp:txBody>
      <dsp:txXfrm>
        <a:off x="6873299" y="303959"/>
        <a:ext cx="2716746" cy="2719182"/>
      </dsp:txXfrm>
    </dsp:sp>
    <dsp:sp modelId="{047F5837-10E2-4FFC-A492-DB8A19EF48CA}">
      <dsp:nvSpPr>
        <dsp:cNvPr id="0" name=""/>
        <dsp:cNvSpPr/>
      </dsp:nvSpPr>
      <dsp:spPr>
        <a:xfrm>
          <a:off x="7453476" y="2706565"/>
          <a:ext cx="2223922" cy="116226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055" tIns="39370" rIns="59055" bIns="3937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Purpose of Project</a:t>
          </a:r>
          <a:endParaRPr lang="en-US" sz="3100" kern="1200" dirty="0"/>
        </a:p>
      </dsp:txBody>
      <dsp:txXfrm>
        <a:off x="7487518" y="2740607"/>
        <a:ext cx="2155838" cy="109418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6D38E-C917-4637-9FE9-B29801A286ED}">
      <dsp:nvSpPr>
        <dsp:cNvPr id="0" name=""/>
        <dsp:cNvSpPr/>
      </dsp:nvSpPr>
      <dsp:spPr>
        <a:xfrm>
          <a:off x="0" y="14693"/>
          <a:ext cx="4397934" cy="1274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Release new consumer products based on demands/trends</a:t>
          </a:r>
          <a:endParaRPr lang="en-US" sz="1900" kern="1200"/>
        </a:p>
      </dsp:txBody>
      <dsp:txXfrm>
        <a:off x="62217" y="76910"/>
        <a:ext cx="4273500" cy="1150090"/>
      </dsp:txXfrm>
    </dsp:sp>
    <dsp:sp modelId="{7F3DCF24-9908-4A16-863F-B65BA22ED758}">
      <dsp:nvSpPr>
        <dsp:cNvPr id="0" name=""/>
        <dsp:cNvSpPr/>
      </dsp:nvSpPr>
      <dsp:spPr>
        <a:xfrm>
          <a:off x="0" y="1343937"/>
          <a:ext cx="4397934" cy="1274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Offer personalized incentives to stay</a:t>
          </a:r>
          <a:endParaRPr lang="en-US" sz="1900" kern="1200"/>
        </a:p>
      </dsp:txBody>
      <dsp:txXfrm>
        <a:off x="62217" y="1406154"/>
        <a:ext cx="4273500" cy="1150090"/>
      </dsp:txXfrm>
    </dsp:sp>
    <dsp:sp modelId="{BF2DA552-FAC9-4CB7-BA4F-BDC1FA2C14A3}">
      <dsp:nvSpPr>
        <dsp:cNvPr id="0" name=""/>
        <dsp:cNvSpPr/>
      </dsp:nvSpPr>
      <dsp:spPr>
        <a:xfrm>
          <a:off x="0" y="2673181"/>
          <a:ext cx="4397934" cy="12745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smtClean="0"/>
            <a:t>Early outreach to customers having high number of tech support calls</a:t>
          </a:r>
          <a:endParaRPr lang="en-US" sz="1900" kern="1200"/>
        </a:p>
      </dsp:txBody>
      <dsp:txXfrm>
        <a:off x="62217" y="2735398"/>
        <a:ext cx="4273500" cy="11500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5BD50-E5C5-4B1E-958D-0EF406B16554}">
      <dsp:nvSpPr>
        <dsp:cNvPr id="0" name=""/>
        <dsp:cNvSpPr/>
      </dsp:nvSpPr>
      <dsp:spPr>
        <a:xfrm rot="10800000">
          <a:off x="1116167" y="77158"/>
          <a:ext cx="3597782" cy="8398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344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Kaggle: dataset </a:t>
          </a:r>
          <a:endParaRPr lang="en-US" sz="3000" kern="1200"/>
        </a:p>
      </dsp:txBody>
      <dsp:txXfrm rot="10800000">
        <a:off x="1326126" y="77158"/>
        <a:ext cx="3387823" cy="839835"/>
      </dsp:txXfrm>
    </dsp:sp>
    <dsp:sp modelId="{62A7D535-A3D6-40FE-9B7C-6E110401ED28}">
      <dsp:nvSpPr>
        <dsp:cNvPr id="0" name=""/>
        <dsp:cNvSpPr/>
      </dsp:nvSpPr>
      <dsp:spPr>
        <a:xfrm>
          <a:off x="696249" y="1682"/>
          <a:ext cx="839835" cy="839835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FEF97A-ED1D-468A-8EB0-ADA320C6EAE9}">
      <dsp:nvSpPr>
        <dsp:cNvPr id="0" name=""/>
        <dsp:cNvSpPr/>
      </dsp:nvSpPr>
      <dsp:spPr>
        <a:xfrm rot="10800000">
          <a:off x="1116167" y="1092215"/>
          <a:ext cx="3597782" cy="8398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344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IBM: dataset</a:t>
          </a:r>
          <a:endParaRPr lang="en-US" sz="3000" kern="1200"/>
        </a:p>
      </dsp:txBody>
      <dsp:txXfrm rot="10800000">
        <a:off x="1326126" y="1092215"/>
        <a:ext cx="3387823" cy="839835"/>
      </dsp:txXfrm>
    </dsp:sp>
    <dsp:sp modelId="{83FC93AE-DDA0-4832-9017-6339A39E4CF2}">
      <dsp:nvSpPr>
        <dsp:cNvPr id="0" name=""/>
        <dsp:cNvSpPr/>
      </dsp:nvSpPr>
      <dsp:spPr>
        <a:xfrm>
          <a:off x="696249" y="1092215"/>
          <a:ext cx="839835" cy="839835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C415B-65AE-4316-B5D9-9A17091B24B0}">
      <dsp:nvSpPr>
        <dsp:cNvPr id="0" name=""/>
        <dsp:cNvSpPr/>
      </dsp:nvSpPr>
      <dsp:spPr>
        <a:xfrm rot="10800000">
          <a:off x="1116167" y="2182748"/>
          <a:ext cx="3597782" cy="8398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344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Statista: trends</a:t>
          </a:r>
          <a:endParaRPr lang="en-US" sz="3000" kern="1200"/>
        </a:p>
      </dsp:txBody>
      <dsp:txXfrm rot="10800000">
        <a:off x="1326126" y="2182748"/>
        <a:ext cx="3387823" cy="839835"/>
      </dsp:txXfrm>
    </dsp:sp>
    <dsp:sp modelId="{17DD1145-F46E-4F4F-9AD3-19DEAF61D7F9}">
      <dsp:nvSpPr>
        <dsp:cNvPr id="0" name=""/>
        <dsp:cNvSpPr/>
      </dsp:nvSpPr>
      <dsp:spPr>
        <a:xfrm>
          <a:off x="696249" y="2182748"/>
          <a:ext cx="839835" cy="839835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BBCFBA-1428-49A1-9260-9DAC8851423E}">
      <dsp:nvSpPr>
        <dsp:cNvPr id="0" name=""/>
        <dsp:cNvSpPr/>
      </dsp:nvSpPr>
      <dsp:spPr>
        <a:xfrm rot="10800000">
          <a:off x="1116167" y="3273281"/>
          <a:ext cx="3597782" cy="839835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70344" tIns="114300" rIns="21336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smtClean="0"/>
            <a:t>McKinsey: trends</a:t>
          </a:r>
          <a:endParaRPr lang="en-US" sz="3000" kern="1200"/>
        </a:p>
      </dsp:txBody>
      <dsp:txXfrm rot="10800000">
        <a:off x="1326126" y="3273281"/>
        <a:ext cx="3387823" cy="839835"/>
      </dsp:txXfrm>
    </dsp:sp>
    <dsp:sp modelId="{88B80708-218B-483E-9D7F-0A7C828EA0FA}">
      <dsp:nvSpPr>
        <dsp:cNvPr id="0" name=""/>
        <dsp:cNvSpPr/>
      </dsp:nvSpPr>
      <dsp:spPr>
        <a:xfrm>
          <a:off x="696249" y="3273281"/>
          <a:ext cx="839835" cy="839835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/>
        </a:scene3d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90219-D5A0-4026-A9BC-2C675CB17903}">
      <dsp:nvSpPr>
        <dsp:cNvPr id="0" name=""/>
        <dsp:cNvSpPr/>
      </dsp:nvSpPr>
      <dsp:spPr>
        <a:xfrm>
          <a:off x="0" y="493750"/>
          <a:ext cx="812588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9017B6-0D80-4EF4-810C-D4B2B2A963B6}">
      <dsp:nvSpPr>
        <dsp:cNvPr id="0" name=""/>
        <dsp:cNvSpPr/>
      </dsp:nvSpPr>
      <dsp:spPr>
        <a:xfrm>
          <a:off x="406294" y="6670"/>
          <a:ext cx="5688118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IBM Data Science Experience</a:t>
          </a:r>
          <a:endParaRPr lang="en-US" sz="3300" kern="1200"/>
        </a:p>
      </dsp:txBody>
      <dsp:txXfrm>
        <a:off x="453849" y="54225"/>
        <a:ext cx="5593008" cy="879050"/>
      </dsp:txXfrm>
    </dsp:sp>
    <dsp:sp modelId="{D4DD3931-10EA-4809-9083-335029870D13}">
      <dsp:nvSpPr>
        <dsp:cNvPr id="0" name=""/>
        <dsp:cNvSpPr/>
      </dsp:nvSpPr>
      <dsp:spPr>
        <a:xfrm>
          <a:off x="0" y="2286002"/>
          <a:ext cx="8125883" cy="831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E0DCC9-4DC6-4F1C-A26B-DABA4B98DEEA}">
      <dsp:nvSpPr>
        <dsp:cNvPr id="0" name=""/>
        <dsp:cNvSpPr/>
      </dsp:nvSpPr>
      <dsp:spPr>
        <a:xfrm>
          <a:off x="406294" y="1503550"/>
          <a:ext cx="5688118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Python</a:t>
          </a:r>
          <a:endParaRPr lang="en-US" sz="3300" kern="1200"/>
        </a:p>
      </dsp:txBody>
      <dsp:txXfrm>
        <a:off x="453849" y="1551105"/>
        <a:ext cx="5593008" cy="879050"/>
      </dsp:txXfrm>
    </dsp:sp>
    <dsp:sp modelId="{79B74B3D-1F55-4EC1-B716-3654BB2D6A6F}">
      <dsp:nvSpPr>
        <dsp:cNvPr id="0" name=""/>
        <dsp:cNvSpPr/>
      </dsp:nvSpPr>
      <dsp:spPr>
        <a:xfrm>
          <a:off x="0" y="3487510"/>
          <a:ext cx="8125883" cy="19230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659" tIns="687324" rIns="630659" bIns="234696" numCol="1" spcCol="1270" anchor="t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Python</a:t>
          </a:r>
          <a:endParaRPr lang="en-US" sz="3300" kern="1200"/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300" kern="1200" smtClean="0"/>
            <a:t>Tableau</a:t>
          </a:r>
          <a:endParaRPr lang="en-US" sz="3300" kern="1200"/>
        </a:p>
      </dsp:txBody>
      <dsp:txXfrm>
        <a:off x="0" y="3487510"/>
        <a:ext cx="8125883" cy="1923075"/>
      </dsp:txXfrm>
    </dsp:sp>
    <dsp:sp modelId="{D528DD94-E5B8-476C-82BA-A7910BABABE5}">
      <dsp:nvSpPr>
        <dsp:cNvPr id="0" name=""/>
        <dsp:cNvSpPr/>
      </dsp:nvSpPr>
      <dsp:spPr>
        <a:xfrm>
          <a:off x="406294" y="3000430"/>
          <a:ext cx="5688118" cy="9741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4997" tIns="0" rIns="214997" bIns="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Visualization</a:t>
          </a:r>
          <a:endParaRPr lang="en-US" sz="3300" kern="1200"/>
        </a:p>
      </dsp:txBody>
      <dsp:txXfrm>
        <a:off x="453849" y="3047985"/>
        <a:ext cx="5593008" cy="8790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92AB4-29DC-48DE-A0CF-6CB8075EAC5E}">
      <dsp:nvSpPr>
        <dsp:cNvPr id="0" name=""/>
        <dsp:cNvSpPr/>
      </dsp:nvSpPr>
      <dsp:spPr>
        <a:xfrm>
          <a:off x="0" y="0"/>
          <a:ext cx="4724399" cy="233238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l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smtClean="0"/>
            <a:t>account length + number of customer service calls = best churn predictors</a:t>
          </a:r>
          <a:endParaRPr lang="en-US" sz="3200" kern="1200"/>
        </a:p>
      </dsp:txBody>
      <dsp:txXfrm>
        <a:off x="113858" y="113858"/>
        <a:ext cx="4496683" cy="210466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B4D3F-69EF-4639-B127-6DE1CDDFB121}">
      <dsp:nvSpPr>
        <dsp:cNvPr id="0" name=""/>
        <dsp:cNvSpPr/>
      </dsp:nvSpPr>
      <dsp:spPr>
        <a:xfrm>
          <a:off x="0" y="337425"/>
          <a:ext cx="2880778" cy="20642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Possible reasons: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Seniors-harder to adapt to technology 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Loyalty didn’t pay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Frustration with Tech Support/Service</a:t>
          </a:r>
          <a:endParaRPr lang="en-US" sz="2000" kern="1200"/>
        </a:p>
      </dsp:txBody>
      <dsp:txXfrm>
        <a:off x="100770" y="438195"/>
        <a:ext cx="2679238" cy="1862748"/>
      </dsp:txXfrm>
    </dsp:sp>
    <dsp:sp modelId="{5A5939BA-FE12-4959-954B-5C8AD2263D1C}">
      <dsp:nvSpPr>
        <dsp:cNvPr id="0" name=""/>
        <dsp:cNvSpPr/>
      </dsp:nvSpPr>
      <dsp:spPr>
        <a:xfrm>
          <a:off x="0" y="2516319"/>
          <a:ext cx="2880778" cy="25235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smtClean="0"/>
            <a:t>Future phases of project:</a:t>
          </a:r>
        </a:p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baseline="0" smtClean="0"/>
            <a:t>Use predictive models (logistic regression (for Churn variable), decision trees, random forest, KNN) to train and test churn indicators.</a:t>
          </a:r>
          <a:endParaRPr lang="en-US" sz="2000" kern="1200" baseline="0"/>
        </a:p>
      </dsp:txBody>
      <dsp:txXfrm>
        <a:off x="123188" y="2639507"/>
        <a:ext cx="2634402" cy="2277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Introduction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4/5/2018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Introduction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4/5/2018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82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state: categorical (a US domestic state) </a:t>
            </a:r>
          </a:p>
          <a:p>
            <a:r>
              <a:rPr lang="en-US" smtClean="0"/>
              <a:t>account length: numerical (in days) </a:t>
            </a:r>
          </a:p>
          <a:p>
            <a:r>
              <a:rPr lang="en-US" smtClean="0"/>
              <a:t>area code: numerical (shpuld be reclassified as categorical) </a:t>
            </a:r>
          </a:p>
          <a:p>
            <a:r>
              <a:rPr lang="en-US" smtClean="0"/>
              <a:t>phone number: categorical </a:t>
            </a:r>
          </a:p>
          <a:p>
            <a:r>
              <a:rPr lang="en-US" smtClean="0"/>
              <a:t>international plan: categorical voice mail plan: categorical number vmail messages: numerical total day minutes: numerical </a:t>
            </a:r>
            <a:r>
              <a:rPr lang="en-US" u="sng" smtClean="0"/>
              <a:t>total day calls: numeric</a:t>
            </a:r>
            <a:r>
              <a:rPr lang="en-US" smtClean="0"/>
              <a:t>al total day charge: numerical (in USD) total eve minutes: numerical total eve calls: numerical total eve charge: numerical (in USD) total night minutes: numerical total night calls: numerical total night charge: numerical (in USD) total intl minutes: numerical total intl calls: total number of international calls total intl charge: numerical (in USD) customer service calls: numerical churn: logical Booleanobservations of 21 variables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2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84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9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82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3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88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BE54-C6DA-464F-B0B9-A83312EB53C5}" type="datetime1">
              <a:rPr lang="en-US" smtClean="0"/>
              <a:t>4/5/2018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E1104-62FE-4E7E-9624-17BDB384DCDE}" type="datetime1">
              <a:rPr lang="en-US" smtClean="0"/>
              <a:t>4/5/2018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AB783-7D4B-4E75-B57B-43D03BC3F48C}" type="datetime1">
              <a:rPr lang="en-US" smtClean="0"/>
              <a:t>4/5/2018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0B88F-D7BF-4E00-BB9D-DEE251E1B4C4}" type="datetime1">
              <a:rPr lang="en-US" smtClean="0"/>
              <a:t>4/5/2018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843A1F-DA4D-4C4B-94DA-204B98912F8B}" type="datetime1">
              <a:rPr lang="en-US" smtClean="0"/>
              <a:t>4/5/2018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9B8F6-6D12-4073-8188-58382D56A25B}" type="datetime1">
              <a:rPr lang="en-US" smtClean="0"/>
              <a:t>4/5/2018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441156-E26F-4E1E-8752-A1FBA654C922}" type="datetime1">
              <a:rPr lang="en-US" smtClean="0"/>
              <a:t>4/5/2018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1F91E-00FB-4122-A925-2D39AAD4D47B}" type="datetime1">
              <a:rPr lang="en-US" smtClean="0"/>
              <a:t>4/5/2018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9B37A-1665-4EFB-B456-A1610E445EEC}" type="datetime1">
              <a:rPr lang="en-US" smtClean="0"/>
              <a:t>4/5/2018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74CD4-CDE9-438E-B1DE-57000F00C276}" type="datetime1">
              <a:rPr lang="en-US" smtClean="0"/>
              <a:t>4/5/2018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BDA991-1236-4083-A904-6F6E93567DED}" type="datetime1">
              <a:rPr lang="en-US" smtClean="0"/>
              <a:t>4/5/2018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2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ista.com/statistics/219825/total-churn-rate-of-atandt-wireless-customers/" TargetMode="External"/><Relationship Id="rId3" Type="http://schemas.openxmlformats.org/officeDocument/2006/relationships/diagramLayout" Target="../diagrams/layout2.xml"/><Relationship Id="rId7" Type="http://schemas.openxmlformats.org/officeDocument/2006/relationships/hyperlink" Target="https://www.kaggle.com/becksddf/churn-in-telecoms-dataset" TargetMode="Externa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hyperlink" Target="https://www.mckinsey.com/business-functions/digital-mckinsey/our-insights/how-telecom-companies-can-win-in-the-digital-revolution" TargetMode="External"/><Relationship Id="rId4" Type="http://schemas.openxmlformats.org/officeDocument/2006/relationships/diagramQuickStyle" Target="../diagrams/quickStyle2.xml"/><Relationship Id="rId9" Type="http://schemas.openxmlformats.org/officeDocument/2006/relationships/hyperlink" Target="https://www.ibm.com/communities/analytics/watson-analytics-blog/predictive-insights-in-the-telco-customer-churn-data-set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4.xml"/><Relationship Id="rId11" Type="http://schemas.openxmlformats.org/officeDocument/2006/relationships/image" Target="../media/image14.png"/><Relationship Id="rId5" Type="http://schemas.openxmlformats.org/officeDocument/2006/relationships/diagramLayout" Target="../diagrams/layout4.xml"/><Relationship Id="rId10" Type="http://schemas.openxmlformats.org/officeDocument/2006/relationships/image" Target="../media/image13.png"/><Relationship Id="rId4" Type="http://schemas.openxmlformats.org/officeDocument/2006/relationships/diagramData" Target="../diagrams/data4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2514600"/>
            <a:ext cx="8229600" cy="2209800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Telco Churn Project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z="2800" smtClean="0"/>
              <a:t>Which Factors Best Predict Customer Churn?</a:t>
            </a:r>
            <a:br>
              <a:rPr lang="en-US" sz="2800" smtClean="0"/>
            </a:br>
            <a:endParaRPr lang="en-US" sz="2800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smtClean="0"/>
              <a:t>TEAM: KSHITIJ KAVISHWAR &amp; Linda Zeng</a:t>
            </a:r>
          </a:p>
          <a:p>
            <a:endParaRPr lang="it-IT"/>
          </a:p>
          <a:p>
            <a:r>
              <a:rPr lang="it-IT" smtClean="0"/>
              <a:t>Professor carlos Hoyos</a:t>
            </a:r>
          </a:p>
          <a:p>
            <a:r>
              <a:rPr lang="it-IT" smtClean="0"/>
              <a:t>Big Data Fall 2017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92668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Visualizing the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3393" y="1163363"/>
            <a:ext cx="2514600" cy="436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 </a:t>
            </a:r>
            <a:endParaRPr lang="en-US"/>
          </a:p>
        </p:txBody>
      </p:sp>
      <p:graphicFrame>
        <p:nvGraphicFramePr>
          <p:cNvPr id="1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019152"/>
              </p:ext>
            </p:extLst>
          </p:nvPr>
        </p:nvGraphicFramePr>
        <p:xfrm>
          <a:off x="4573461" y="1272925"/>
          <a:ext cx="1676400" cy="50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4212" y="413657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III. Exploratory Data Analysis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0813" y="2011909"/>
            <a:ext cx="3657599" cy="40229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812" y="2133600"/>
            <a:ext cx="30343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1</a:t>
            </a:r>
            <a:r>
              <a:rPr lang="en-US" sz="2000" baseline="30000" smtClean="0"/>
              <a:t>st</a:t>
            </a:r>
            <a:r>
              <a:rPr lang="en-US" sz="2000" smtClean="0"/>
              <a:t> dataset: number of customer service calls seem to better indicate churn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smtClean="0"/>
              <a:t>2</a:t>
            </a:r>
            <a:r>
              <a:rPr lang="en-US" sz="2000" baseline="30000" smtClean="0"/>
              <a:t>nd</a:t>
            </a:r>
            <a:r>
              <a:rPr lang="en-US" sz="2000" smtClean="0"/>
              <a:t> dataset: similar results with a similar variable(Tech Support); but why the uptick at the tail?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1813" y="2011909"/>
            <a:ext cx="3886200" cy="402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18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512" y="554960"/>
            <a:ext cx="7543800" cy="61323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Visualizing the Data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3393" y="1163363"/>
            <a:ext cx="2514600" cy="436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mtClean="0"/>
              <a:t> </a:t>
            </a:r>
            <a:endParaRPr lang="en-US"/>
          </a:p>
        </p:txBody>
      </p:sp>
      <p:graphicFrame>
        <p:nvGraphicFramePr>
          <p:cNvPr id="1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019152"/>
              </p:ext>
            </p:extLst>
          </p:nvPr>
        </p:nvGraphicFramePr>
        <p:xfrm>
          <a:off x="4573461" y="1272925"/>
          <a:ext cx="1676400" cy="50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0" y="113564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III. Exploratory Data Analysis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11587370"/>
              </p:ext>
            </p:extLst>
          </p:nvPr>
        </p:nvGraphicFramePr>
        <p:xfrm>
          <a:off x="234508" y="1486528"/>
          <a:ext cx="2880778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794794" y="1991011"/>
            <a:ext cx="6719218" cy="45720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8990012" y="1830046"/>
            <a:ext cx="470820" cy="365635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983937" y="1163363"/>
            <a:ext cx="6220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 </a:t>
            </a:r>
            <a:r>
              <a:rPr lang="en-US" b="1" smtClean="0"/>
              <a:t>Using visualized data, we are refining </a:t>
            </a:r>
            <a:r>
              <a:rPr lang="en-US" b="1"/>
              <a:t>our </a:t>
            </a:r>
            <a:r>
              <a:rPr lang="en-US" b="1" smtClean="0"/>
              <a:t>hyphothesis. Why </a:t>
            </a:r>
            <a:r>
              <a:rPr lang="en-US" smtClean="0"/>
              <a:t>do long-term </a:t>
            </a:r>
            <a:r>
              <a:rPr lang="en-US"/>
              <a:t>customers leave, even with tech </a:t>
            </a:r>
            <a:r>
              <a:rPr lang="en-US" smtClean="0"/>
              <a:t>support</a:t>
            </a:r>
            <a:endParaRPr lang="en-US"/>
          </a:p>
        </p:txBody>
      </p:sp>
      <p:sp>
        <p:nvSpPr>
          <p:cNvPr id="13" name="Action Button: Help 12">
            <a:hlinkClick r:id="" action="ppaction://noaction" highlightClick="1"/>
          </p:cNvPr>
          <p:cNvSpPr/>
          <p:nvPr/>
        </p:nvSpPr>
        <p:spPr>
          <a:xfrm>
            <a:off x="9117932" y="1148091"/>
            <a:ext cx="685800" cy="625577"/>
          </a:xfrm>
          <a:prstGeom prst="actionButtonHel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515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Insights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6613" y="1447800"/>
            <a:ext cx="3347465" cy="1066800"/>
          </a:xfrm>
        </p:spPr>
        <p:txBody>
          <a:bodyPr/>
          <a:lstStyle/>
          <a:p>
            <a:r>
              <a:rPr lang="en-US" smtClean="0"/>
              <a:t>Potential solutions for churn problem:</a:t>
            </a:r>
            <a:endParaRPr lang="en-US"/>
          </a:p>
        </p:txBody>
      </p:sp>
      <p:graphicFrame>
        <p:nvGraphicFramePr>
          <p:cNvPr id="21" name="Content Placeholder 2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689661317"/>
              </p:ext>
            </p:extLst>
          </p:nvPr>
        </p:nvGraphicFramePr>
        <p:xfrm>
          <a:off x="4363479" y="2057400"/>
          <a:ext cx="4397934" cy="3962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4212" y="413657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95000"/>
                  </a:schemeClr>
                </a:solidFill>
              </a:rPr>
              <a:t>I</a:t>
            </a:r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V. Conclusion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3212" y="2824480"/>
            <a:ext cx="272305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smtClean="0"/>
              <a:t>Seniors</a:t>
            </a:r>
          </a:p>
          <a:p>
            <a:pPr algn="r"/>
            <a:endParaRPr lang="en-US" sz="2400" smtClean="0"/>
          </a:p>
          <a:p>
            <a:pPr algn="r"/>
            <a:r>
              <a:rPr lang="en-US" sz="2400" smtClean="0"/>
              <a:t>Loyalty </a:t>
            </a:r>
            <a:r>
              <a:rPr lang="en-US" sz="2400"/>
              <a:t>didn’t </a:t>
            </a:r>
            <a:r>
              <a:rPr lang="en-US" sz="2400" smtClean="0"/>
              <a:t>pay</a:t>
            </a:r>
          </a:p>
          <a:p>
            <a:pPr algn="r"/>
            <a:endParaRPr lang="en-US" sz="2400"/>
          </a:p>
          <a:p>
            <a:pPr algn="r"/>
            <a:endParaRPr lang="en-US" sz="2400"/>
          </a:p>
          <a:p>
            <a:pPr algn="r"/>
            <a:r>
              <a:rPr lang="en-US" sz="2400"/>
              <a:t>Frustration with Tech Support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3205670" y="28448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>
            <a:off x="3205670" y="36301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>
            <a:off x="3205670" y="484936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76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0" y="1219200"/>
            <a:ext cx="9144001" cy="1219200"/>
          </a:xfrm>
        </p:spPr>
        <p:txBody>
          <a:bodyPr>
            <a:normAutofit/>
          </a:bodyPr>
          <a:lstStyle/>
          <a:p>
            <a:r>
              <a:rPr lang="en-US" smtClean="0"/>
              <a:t>We recognize that at the heart of every Big Data problem there is a human problem</a:t>
            </a:r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612" y="3276600"/>
            <a:ext cx="1733550" cy="136207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2640321" y="2743200"/>
            <a:ext cx="6908180" cy="39070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5612" y="4136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I. Introduction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208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168" y="849086"/>
            <a:ext cx="9135755" cy="674914"/>
          </a:xfrm>
        </p:spPr>
        <p:txBody>
          <a:bodyPr/>
          <a:lstStyle/>
          <a:p>
            <a:pPr algn="ctr"/>
            <a:r>
              <a:rPr lang="en-US" smtClean="0"/>
              <a:t>Project Purpose</a:t>
            </a:r>
            <a:endParaRPr lang="en-US" dirty="0"/>
          </a:p>
        </p:txBody>
      </p:sp>
      <p:graphicFrame>
        <p:nvGraphicFramePr>
          <p:cNvPr id="3" name="Content Placeholder 2" descr="Alternating Flow diagram showing 3 groups arranged from left to right with a title and bullet points in each group and a curved arrow showing the flow from one group to the next.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04085"/>
              </p:ext>
            </p:extLst>
          </p:nvPr>
        </p:nvGraphicFramePr>
        <p:xfrm>
          <a:off x="1508351" y="1828800"/>
          <a:ext cx="96773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5612" y="4136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I. Introduction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488168" y="609600"/>
            <a:ext cx="9135755" cy="609600"/>
          </a:xfrm>
        </p:spPr>
        <p:txBody>
          <a:bodyPr/>
          <a:lstStyle/>
          <a:p>
            <a:pPr algn="ctr"/>
            <a:r>
              <a:rPr lang="en-US" smtClean="0"/>
              <a:t>Describing the Data	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4212" y="413657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I. Introduction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4212" y="1646583"/>
            <a:ext cx="2590800" cy="3839817"/>
          </a:xfrm>
        </p:spPr>
        <p:txBody>
          <a:bodyPr>
            <a:normAutofit/>
          </a:bodyPr>
          <a:lstStyle/>
          <a:p>
            <a:r>
              <a:rPr lang="en-US"/>
              <a:t> 3333 observations of 21 </a:t>
            </a:r>
            <a:r>
              <a:rPr lang="en-US" smtClean="0"/>
              <a:t>variables</a:t>
            </a:r>
          </a:p>
          <a:p>
            <a:r>
              <a:rPr lang="en-US" smtClean="0"/>
              <a:t>Churn </a:t>
            </a:r>
            <a:r>
              <a:rPr lang="en-US"/>
              <a:t>is the </a:t>
            </a:r>
            <a:r>
              <a:rPr lang="en-US" smtClean="0"/>
              <a:t>predictive variable </a:t>
            </a:r>
          </a:p>
          <a:p>
            <a:r>
              <a:rPr lang="en-US" smtClean="0"/>
              <a:t>All data types are of internal data sources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883486"/>
              </p:ext>
            </p:extLst>
          </p:nvPr>
        </p:nvGraphicFramePr>
        <p:xfrm>
          <a:off x="3427412" y="1253836"/>
          <a:ext cx="7964694" cy="5249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4898">
                  <a:extLst>
                    <a:ext uri="{9D8B030D-6E8A-4147-A177-3AD203B41FA5}">
                      <a16:colId xmlns:a16="http://schemas.microsoft.com/office/drawing/2014/main" val="577565211"/>
                    </a:ext>
                  </a:extLst>
                </a:gridCol>
                <a:gridCol w="2654898">
                  <a:extLst>
                    <a:ext uri="{9D8B030D-6E8A-4147-A177-3AD203B41FA5}">
                      <a16:colId xmlns:a16="http://schemas.microsoft.com/office/drawing/2014/main" val="865341762"/>
                    </a:ext>
                  </a:extLst>
                </a:gridCol>
                <a:gridCol w="2654898">
                  <a:extLst>
                    <a:ext uri="{9D8B030D-6E8A-4147-A177-3AD203B41FA5}">
                      <a16:colId xmlns:a16="http://schemas.microsoft.com/office/drawing/2014/main" val="991109099"/>
                    </a:ext>
                  </a:extLst>
                </a:gridCol>
              </a:tblGrid>
              <a:tr h="1185333">
                <a:tc>
                  <a:txBody>
                    <a:bodyPr/>
                    <a:lstStyle/>
                    <a:p>
                      <a:r>
                        <a:rPr lang="en-US" smtClean="0"/>
                        <a:t>Select</a:t>
                      </a:r>
                      <a:r>
                        <a:rPr lang="en-US" baseline="0" smtClean="0"/>
                        <a:t> Variables of Interest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Data 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Description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059195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r>
                        <a:rPr lang="en-US" smtClean="0"/>
                        <a:t>State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Categorical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A</a:t>
                      </a:r>
                      <a:r>
                        <a:rPr lang="en-US" baseline="0" smtClean="0"/>
                        <a:t> US State</a:t>
                      </a:r>
                      <a:endParaRPr lang="en-US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8370911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r>
                        <a:rPr lang="en-US" smtClean="0"/>
                        <a:t>Account Length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Numerical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In Days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4964795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r>
                        <a:rPr lang="en-US" smtClean="0"/>
                        <a:t>Internation</a:t>
                      </a:r>
                      <a:r>
                        <a:rPr lang="en-US" baseline="0" smtClean="0"/>
                        <a:t>al Plan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Categorical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Yes</a:t>
                      </a:r>
                      <a:r>
                        <a:rPr lang="en-US" baseline="0" smtClean="0"/>
                        <a:t> or No plan</a:t>
                      </a:r>
                      <a:endParaRPr lang="en-US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841683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r>
                        <a:rPr lang="en-US" smtClean="0"/>
                        <a:t>Total day/eve/night</a:t>
                      </a:r>
                      <a:r>
                        <a:rPr lang="en-US" baseline="0" smtClean="0"/>
                        <a:t> charges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Numerical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Total charges</a:t>
                      </a:r>
                      <a:r>
                        <a:rPr lang="en-US" baseline="0" smtClean="0"/>
                        <a:t> for different parts of the day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751018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r>
                        <a:rPr lang="en-US" smtClean="0"/>
                        <a:t>Customer service calls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Numerical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Number of Calls 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441130"/>
                  </a:ext>
                </a:extLst>
              </a:tr>
              <a:tr h="677333">
                <a:tc>
                  <a:txBody>
                    <a:bodyPr/>
                    <a:lstStyle/>
                    <a:p>
                      <a:r>
                        <a:rPr lang="en-US" smtClean="0"/>
                        <a:t>Churn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Categorical/Boolean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True</a:t>
                      </a:r>
                      <a:r>
                        <a:rPr lang="en-US" baseline="0" smtClean="0"/>
                        <a:t> or False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152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042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Data Sources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23730626"/>
              </p:ext>
            </p:extLst>
          </p:nvPr>
        </p:nvGraphicFramePr>
        <p:xfrm>
          <a:off x="2741613" y="1981200"/>
          <a:ext cx="5410199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7322059"/>
              </p:ext>
            </p:extLst>
          </p:nvPr>
        </p:nvGraphicFramePr>
        <p:xfrm>
          <a:off x="8046720" y="685427"/>
          <a:ext cx="3810000" cy="5486400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  <a:reflection blurRad="558800" stA="67000" endPos="6000" dist="381000" dir="5400000" sy="-100000" algn="bl" rotWithShape="0"/>
                </a:effectLst>
                <a:tableStyleId>{5C22544A-7EE6-4342-B048-85BDC9FD1C3A}</a:tableStyleId>
              </a:tblPr>
              <a:tblGrid>
                <a:gridCol w="2137317">
                  <a:extLst>
                    <a:ext uri="{9D8B030D-6E8A-4147-A177-3AD203B41FA5}">
                      <a16:colId xmlns:a16="http://schemas.microsoft.com/office/drawing/2014/main" val="379014363"/>
                    </a:ext>
                  </a:extLst>
                </a:gridCol>
                <a:gridCol w="1672683">
                  <a:extLst>
                    <a:ext uri="{9D8B030D-6E8A-4147-A177-3AD203B41FA5}">
                      <a16:colId xmlns:a16="http://schemas.microsoft.com/office/drawing/2014/main" val="1068974595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PRIMARY</a:t>
                      </a:r>
                      <a:endParaRPr 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AUXILIARY</a:t>
                      </a:r>
                      <a:endParaRPr 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693311987"/>
                  </a:ext>
                </a:extLst>
              </a:tr>
              <a:tr h="1508760">
                <a:tc>
                  <a:txBody>
                    <a:bodyPr/>
                    <a:lstStyle/>
                    <a:p>
                      <a:pPr algn="ctr"/>
                      <a:r>
                        <a:rPr lang="en-US" smtClean="0">
                          <a:hlinkClick r:id="rId7"/>
                        </a:rPr>
                        <a:t>https://www.kaggle.com/becksddf/churn-in-telecoms-dataset</a:t>
                      </a:r>
                      <a:endParaRPr 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https://www.statista.com/statistics/219825/total-churn-rate-of-atandt-wireless-customers/</a:t>
                      </a:r>
                      <a:endParaRPr 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847635165"/>
                  </a:ext>
                </a:extLst>
              </a:tr>
              <a:tr h="23317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>
                          <a:hlinkClick r:id="rId9"/>
                        </a:rPr>
                        <a:t>https://www.ibm.com/communities/analytics/watson-analytics-blog/predictive-insights-in-the-telco-customer-churn-data-set/</a:t>
                      </a:r>
                      <a:endParaRPr lang="en-US" smtClean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i="0" u="sng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https://www.mckinsey.com/business-functions/digital-mckinsey/our-insights/how-telecom-companies-can-win-in-the-digital-revolution</a:t>
                      </a:r>
                      <a:endParaRPr 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1809898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84212" y="413657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II. Data Collection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2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0"/>
            <a:ext cx="9144001" cy="1371600"/>
          </a:xfrm>
        </p:spPr>
        <p:txBody>
          <a:bodyPr/>
          <a:lstStyle/>
          <a:p>
            <a:pPr algn="ctr"/>
            <a:r>
              <a:rPr lang="en-US" smtClean="0"/>
              <a:t>Tools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2720837882"/>
              </p:ext>
            </p:extLst>
          </p:nvPr>
        </p:nvGraphicFramePr>
        <p:xfrm>
          <a:off x="1674812" y="1371600"/>
          <a:ext cx="8125883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684212" y="413657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II. Data Collection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92668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Visualizing the Data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12" y="2426554"/>
            <a:ext cx="6858000" cy="4358348"/>
          </a:xfrm>
          <a:prstGeom prst="rect">
            <a:avLst/>
          </a:prstGeom>
          <a:effectLst/>
        </p:spPr>
      </p:pic>
      <p:graphicFrame>
        <p:nvGraphicFramePr>
          <p:cNvPr id="1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019152"/>
              </p:ext>
            </p:extLst>
          </p:nvPr>
        </p:nvGraphicFramePr>
        <p:xfrm>
          <a:off x="4573461" y="1272925"/>
          <a:ext cx="1676400" cy="50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150812" y="1467297"/>
            <a:ext cx="3079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First, descriptive statistics to get a sense of data</a:t>
            </a:r>
            <a:endParaRPr lang="en-US" sz="200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6473" y="3698328"/>
            <a:ext cx="2851742" cy="1927321"/>
          </a:xfrm>
          <a:prstGeom prst="rect">
            <a:avLst/>
          </a:prstGeom>
          <a:effectLst>
            <a:glow rad="127000">
              <a:schemeClr val="accent1">
                <a:alpha val="37000"/>
              </a:schemeClr>
            </a:glow>
          </a:effec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9214" y="13163"/>
            <a:ext cx="2752475" cy="196803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380412" y="1600200"/>
            <a:ext cx="1981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84212" y="413657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III. Exploratory Data Analysis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462073" y="2062302"/>
            <a:ext cx="327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Customer base is all over the US</a:t>
            </a:r>
            <a:endParaRPr lang="en-US"/>
          </a:p>
        </p:txBody>
      </p:sp>
      <p:sp>
        <p:nvSpPr>
          <p:cNvPr id="34" name="Right Arrow 33"/>
          <p:cNvSpPr/>
          <p:nvPr/>
        </p:nvSpPr>
        <p:spPr>
          <a:xfrm>
            <a:off x="6487604" y="2318311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6012" y="2426554"/>
            <a:ext cx="4528894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4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609600"/>
            <a:ext cx="9144001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/>
            </a:r>
            <a:br>
              <a:rPr lang="en-US" smtClean="0"/>
            </a:br>
            <a:r>
              <a:rPr lang="en-US"/>
              <a:t/>
            </a:r>
            <a:br>
              <a:rPr lang="en-US"/>
            </a:br>
            <a:r>
              <a:rPr lang="en-US" smtClean="0"/>
              <a:t>Hypothesis:</a:t>
            </a:r>
            <a:br>
              <a:rPr lang="en-US" smtClean="0"/>
            </a:br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2409285"/>
            <a:ext cx="6019800" cy="41591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42012" y="1828800"/>
            <a:ext cx="5219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Account length vs Count of  Account Length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9412" y="404398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orbel"/>
                <a:ea typeface="+mn-ea"/>
                <a:cs typeface="+mn-cs"/>
              </a:rPr>
              <a:t>III. Exploratory Data Analysis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orbel"/>
              <a:ea typeface="+mn-ea"/>
              <a:cs typeface="+mn-cs"/>
            </a:endParaRPr>
          </a:p>
        </p:txBody>
      </p:sp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5321356"/>
              </p:ext>
            </p:extLst>
          </p:nvPr>
        </p:nvGraphicFramePr>
        <p:xfrm>
          <a:off x="684212" y="2409285"/>
          <a:ext cx="4724399" cy="2391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4258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92668"/>
          </a:xfrm>
        </p:spPr>
        <p:txBody>
          <a:bodyPr>
            <a:normAutofit/>
          </a:bodyPr>
          <a:lstStyle/>
          <a:p>
            <a:pPr algn="ctr"/>
            <a:r>
              <a:rPr lang="en-US" b="1" smtClean="0"/>
              <a:t/>
            </a:r>
            <a:br>
              <a:rPr lang="en-US" b="1" smtClean="0"/>
            </a:br>
            <a:r>
              <a:rPr lang="en-US" b="1" smtClean="0"/>
              <a:t>Visualizing the Data</a:t>
            </a:r>
            <a:endParaRPr lang="en-US" dirty="0"/>
          </a:p>
        </p:txBody>
      </p:sp>
      <p:graphicFrame>
        <p:nvGraphicFramePr>
          <p:cNvPr id="14" name="Content Placeholder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019152"/>
              </p:ext>
            </p:extLst>
          </p:nvPr>
        </p:nvGraphicFramePr>
        <p:xfrm>
          <a:off x="4573461" y="1272925"/>
          <a:ext cx="1676400" cy="50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84212" y="413657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>
                <a:solidFill>
                  <a:schemeClr val="tx1">
                    <a:lumMod val="95000"/>
                  </a:schemeClr>
                </a:solidFill>
              </a:rPr>
              <a:t>III. Exploratory Data Analysis</a:t>
            </a:r>
            <a:endParaRPr lang="en-US" sz="280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6012" y="1773668"/>
            <a:ext cx="4538663" cy="38099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3504" y="1793987"/>
            <a:ext cx="5029636" cy="38099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90334" y="2057400"/>
            <a:ext cx="218029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Histogram of 1</a:t>
            </a:r>
            <a:r>
              <a:rPr lang="en-US" baseline="30000" smtClean="0"/>
              <a:t>st</a:t>
            </a:r>
            <a:r>
              <a:rPr lang="en-US" smtClean="0"/>
              <a:t> dataset -symmetrical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</a:t>
            </a:r>
            <a:r>
              <a:rPr lang="en-US" smtClean="0"/>
              <a:t>ut 2</a:t>
            </a:r>
            <a:r>
              <a:rPr lang="en-US" baseline="30000" smtClean="0"/>
              <a:t>nd</a:t>
            </a:r>
            <a:r>
              <a:rPr lang="en-US" smtClean="0"/>
              <a:t> dataset showed a positive skew, ie, tenure/ account length is inversely</a:t>
            </a:r>
          </a:p>
          <a:p>
            <a:pPr algn="ctr"/>
            <a:r>
              <a:rPr lang="en-US"/>
              <a:t>p</a:t>
            </a:r>
            <a:r>
              <a:rPr lang="en-US" smtClean="0"/>
              <a:t>roportional to churn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mtClean="0"/>
              <a:t>There must be another influential variable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767</TotalTime>
  <Words>575</Words>
  <Application>Microsoft Office PowerPoint</Application>
  <PresentationFormat>Custom</PresentationFormat>
  <Paragraphs>107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Corbel</vt:lpstr>
      <vt:lpstr>Digital Blue Tunnel 16x9</vt:lpstr>
      <vt:lpstr>Telco Churn Project  Which Factors Best Predict Customer Churn? </vt:lpstr>
      <vt:lpstr>We recognize that at the heart of every Big Data problem there is a human problem</vt:lpstr>
      <vt:lpstr>Project Purpose</vt:lpstr>
      <vt:lpstr>Describing the Data </vt:lpstr>
      <vt:lpstr>Data Sources</vt:lpstr>
      <vt:lpstr>Tools</vt:lpstr>
      <vt:lpstr> Visualizing the Data</vt:lpstr>
      <vt:lpstr>  Hypothesis:   </vt:lpstr>
      <vt:lpstr> Visualizing the Data</vt:lpstr>
      <vt:lpstr> Visualizing the Data</vt:lpstr>
      <vt:lpstr> Visualizing the Data</vt:lpstr>
      <vt:lpstr>Insights</vt:lpstr>
    </vt:vector>
  </TitlesOfParts>
  <Company>Pace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Telco Churn Project  What Factors Best Predict Customer Churn?</dc:title>
  <dc:creator>L Zeng</dc:creator>
  <cp:lastModifiedBy>L Zeng</cp:lastModifiedBy>
  <cp:revision>63</cp:revision>
  <dcterms:created xsi:type="dcterms:W3CDTF">2017-12-19T22:07:27Z</dcterms:created>
  <dcterms:modified xsi:type="dcterms:W3CDTF">2018-04-05T22:43:57Z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